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7" r:id="rId2"/>
    <p:sldId id="259" r:id="rId3"/>
    <p:sldId id="258" r:id="rId4"/>
    <p:sldId id="260" r:id="rId5"/>
    <p:sldId id="267" r:id="rId6"/>
    <p:sldId id="261" r:id="rId7"/>
    <p:sldId id="262" r:id="rId8"/>
    <p:sldId id="264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6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7795D-2DA5-45D9-A89A-B0BD63CBDD6D}" type="datetimeFigureOut">
              <a:rPr lang="ru-RU" smtClean="0"/>
              <a:t>25.11.2024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D51BD0-508F-46F6-B818-923EAA13429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0675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0" name="Google Shape;19620;g967d9b3c40_0_8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21" name="Google Shape;19621;g967d9b3c40_0_8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5" name="Google Shape;19655;g11ce43021af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6" name="Google Shape;19656;g11ce43021af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9" name="Google Shape;19649;g9680cbbe2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0" name="Google Shape;19650;g9680cbbe2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" name="Google Shape;12;p2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7" name="Google Shape;37;p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" name="Google Shape;38;p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4" name="Google Shape;64;p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2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2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2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2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2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2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2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2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91;p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92;p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" name="Google Shape;94;p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" name="Google Shape;95;p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" name="Google Shape;96;p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" name="Google Shape;97;p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" name="Google Shape;98;p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Google Shape;99;p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100;p2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101;p2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2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2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2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2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2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2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2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" name="Google Shape;127;p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" name="Google Shape;128;p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" name="Google Shape;129;p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" name="Google Shape;130;p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" name="Google Shape;131;p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" name="Google Shape;132;p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" name="Google Shape;133;p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" name="Google Shape;134;p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" name="Google Shape;135;p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2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2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2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2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2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2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2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" name="Google Shape;143;p2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" name="Google Shape;144;p2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2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" name="Google Shape;146;p2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2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Google Shape;148;p2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2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" name="Google Shape;150;p2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2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2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" name="Google Shape;153;p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" name="Google Shape;154;p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" name="Google Shape;155;p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" name="Google Shape;156;p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" name="Google Shape;157;p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" name="Google Shape;158;p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" name="Google Shape;159;p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2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64" name="Google Shape;164;p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5" name="Google Shape;165;p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91" name="Google Shape;191;p2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" name="Google Shape;192;p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6" name="Google Shape;196;p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7" name="Google Shape;197;p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23" name="Google Shape;223;p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24" name="Google Shape;224;p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5" name="Google Shape;225;p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51" name="Google Shape;251;p2"/>
          <p:cNvSpPr txBox="1">
            <a:spLocks noGrp="1"/>
          </p:cNvSpPr>
          <p:nvPr>
            <p:ph type="ctrTitle"/>
          </p:nvPr>
        </p:nvSpPr>
        <p:spPr>
          <a:xfrm>
            <a:off x="951000" y="2345121"/>
            <a:ext cx="10290000" cy="14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252" name="Google Shape;252;p2"/>
          <p:cNvSpPr txBox="1">
            <a:spLocks noGrp="1"/>
          </p:cNvSpPr>
          <p:nvPr>
            <p:ph type="subTitle" idx="1"/>
          </p:nvPr>
        </p:nvSpPr>
        <p:spPr>
          <a:xfrm>
            <a:off x="3809200" y="3989279"/>
            <a:ext cx="4573600" cy="5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67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3733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3733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3733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3733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3733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3733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3733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3733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grpSp>
        <p:nvGrpSpPr>
          <p:cNvPr id="253" name="Google Shape;253;p2"/>
          <p:cNvGrpSpPr/>
          <p:nvPr/>
        </p:nvGrpSpPr>
        <p:grpSpPr>
          <a:xfrm>
            <a:off x="180661" y="3667451"/>
            <a:ext cx="12698200" cy="4380451"/>
            <a:chOff x="135496" y="2750588"/>
            <a:chExt cx="9523650" cy="3285338"/>
          </a:xfrm>
        </p:grpSpPr>
        <p:grpSp>
          <p:nvGrpSpPr>
            <p:cNvPr id="254" name="Google Shape;254;p2"/>
            <p:cNvGrpSpPr/>
            <p:nvPr/>
          </p:nvGrpSpPr>
          <p:grpSpPr>
            <a:xfrm>
              <a:off x="135496" y="2998441"/>
              <a:ext cx="9523650" cy="3037484"/>
              <a:chOff x="135496" y="2998441"/>
              <a:chExt cx="9523650" cy="3037484"/>
            </a:xfrm>
          </p:grpSpPr>
          <p:grpSp>
            <p:nvGrpSpPr>
              <p:cNvPr id="255" name="Google Shape;255;p2"/>
              <p:cNvGrpSpPr/>
              <p:nvPr/>
            </p:nvGrpSpPr>
            <p:grpSpPr>
              <a:xfrm>
                <a:off x="5692943" y="2998441"/>
                <a:ext cx="3966203" cy="3037484"/>
                <a:chOff x="5692943" y="2998441"/>
                <a:chExt cx="3966203" cy="3037484"/>
              </a:xfrm>
            </p:grpSpPr>
            <p:grpSp>
              <p:nvGrpSpPr>
                <p:cNvPr id="256" name="Google Shape;256;p2"/>
                <p:cNvGrpSpPr/>
                <p:nvPr/>
              </p:nvGrpSpPr>
              <p:grpSpPr>
                <a:xfrm rot="10800000" flipH="1">
                  <a:off x="7960046" y="299844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57" name="Google Shape;257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58" name="Google Shape;25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59" name="Google Shape;25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60" name="Google Shape;26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61" name="Google Shape;26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62" name="Google Shape;26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63" name="Google Shape;26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64" name="Google Shape;26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65" name="Google Shape;26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66" name="Google Shape;26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67" name="Google Shape;26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68" name="Google Shape;26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69" name="Google Shape;26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70" name="Google Shape;27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71" name="Google Shape;27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272" name="Google Shape;272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73" name="Google Shape;273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74" name="Google Shape;274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75" name="Google Shape;275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76" name="Google Shape;276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77" name="Google Shape;277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78" name="Google Shape;278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79" name="Google Shape;279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80" name="Google Shape;280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81" name="Google Shape;281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82" name="Google Shape;282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83" name="Google Shape;283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84" name="Google Shape;284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85" name="Google Shape;285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86" name="Google Shape;286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287" name="Google Shape;287;p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88" name="Google Shape;28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89" name="Google Shape;28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90" name="Google Shape;29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91" name="Google Shape;29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92" name="Google Shape;29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93" name="Google Shape;29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94" name="Google Shape;29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95" name="Google Shape;29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96" name="Google Shape;29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97" name="Google Shape;29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98" name="Google Shape;29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99" name="Google Shape;29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00" name="Google Shape;30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01" name="Google Shape;30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302" name="Google Shape;302;p2"/>
                <p:cNvGrpSpPr/>
                <p:nvPr/>
              </p:nvGrpSpPr>
              <p:grpSpPr>
                <a:xfrm rot="-6352235" flipH="1">
                  <a:off x="6107374" y="3852943"/>
                  <a:ext cx="1699108" cy="2145073"/>
                  <a:chOff x="146217" y="2712579"/>
                  <a:chExt cx="1552966" cy="1960401"/>
                </a:xfrm>
              </p:grpSpPr>
              <p:grpSp>
                <p:nvGrpSpPr>
                  <p:cNvPr id="303" name="Google Shape;303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304" name="Google Shape;30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05" name="Google Shape;30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06" name="Google Shape;30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07" name="Google Shape;30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08" name="Google Shape;30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09" name="Google Shape;30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10" name="Google Shape;31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11" name="Google Shape;31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12" name="Google Shape;31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13" name="Google Shape;31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14" name="Google Shape;31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15" name="Google Shape;31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16" name="Google Shape;31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17" name="Google Shape;31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318" name="Google Shape;318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319" name="Google Shape;319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20" name="Google Shape;320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21" name="Google Shape;321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22" name="Google Shape;322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23" name="Google Shape;323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24" name="Google Shape;324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25" name="Google Shape;325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26" name="Google Shape;326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27" name="Google Shape;327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28" name="Google Shape;328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29" name="Google Shape;329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30" name="Google Shape;330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31" name="Google Shape;331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32" name="Google Shape;332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333" name="Google Shape;333;p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334" name="Google Shape;33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35" name="Google Shape;33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36" name="Google Shape;33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37" name="Google Shape;33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38" name="Google Shape;33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39" name="Google Shape;33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40" name="Google Shape;34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41" name="Google Shape;34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42" name="Google Shape;34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43" name="Google Shape;34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44" name="Google Shape;34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45" name="Google Shape;34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46" name="Google Shape;34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47" name="Google Shape;34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  <p:grpSp>
            <p:nvGrpSpPr>
              <p:cNvPr id="348" name="Google Shape;348;p2"/>
              <p:cNvGrpSpPr/>
              <p:nvPr/>
            </p:nvGrpSpPr>
            <p:grpSpPr>
              <a:xfrm rot="-5655077" flipH="1">
                <a:off x="2757686" y="3644747"/>
                <a:ext cx="1698960" cy="2145089"/>
                <a:chOff x="146217" y="2712579"/>
                <a:chExt cx="1552966" cy="1960401"/>
              </a:xfrm>
            </p:grpSpPr>
            <p:grpSp>
              <p:nvGrpSpPr>
                <p:cNvPr id="349" name="Google Shape;349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50" name="Google Shape;35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1" name="Google Shape;35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2" name="Google Shape;35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3" name="Google Shape;35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4" name="Google Shape;35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5" name="Google Shape;35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6" name="Google Shape;35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7" name="Google Shape;35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8" name="Google Shape;35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9" name="Google Shape;35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60" name="Google Shape;36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61" name="Google Shape;36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62" name="Google Shape;36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63" name="Google Shape;36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364" name="Google Shape;364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65" name="Google Shape;365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66" name="Google Shape;366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67" name="Google Shape;367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68" name="Google Shape;368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69" name="Google Shape;369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0" name="Google Shape;370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1" name="Google Shape;371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2" name="Google Shape;372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3" name="Google Shape;373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4" name="Google Shape;374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5" name="Google Shape;375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6" name="Google Shape;376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7" name="Google Shape;377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78" name="Google Shape;378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379" name="Google Shape;379;p2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80" name="Google Shape;38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81" name="Google Shape;38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82" name="Google Shape;38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83" name="Google Shape;38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84" name="Google Shape;38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85" name="Google Shape;38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86" name="Google Shape;38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87" name="Google Shape;38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88" name="Google Shape;38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89" name="Google Shape;38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90" name="Google Shape;39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91" name="Google Shape;39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92" name="Google Shape;39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93" name="Google Shape;39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394" name="Google Shape;394;p2"/>
              <p:cNvGrpSpPr/>
              <p:nvPr/>
            </p:nvGrpSpPr>
            <p:grpSpPr>
              <a:xfrm rot="-314" flipH="1">
                <a:off x="135496" y="3186895"/>
                <a:ext cx="1699100" cy="2144874"/>
                <a:chOff x="146217" y="2712579"/>
                <a:chExt cx="1552966" cy="1960401"/>
              </a:xfrm>
            </p:grpSpPr>
            <p:grpSp>
              <p:nvGrpSpPr>
                <p:cNvPr id="395" name="Google Shape;395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96" name="Google Shape;39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97" name="Google Shape;39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98" name="Google Shape;39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99" name="Google Shape;39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0" name="Google Shape;40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1" name="Google Shape;40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2" name="Google Shape;40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3" name="Google Shape;40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4" name="Google Shape;40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5" name="Google Shape;40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6" name="Google Shape;40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7" name="Google Shape;40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8" name="Google Shape;40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9" name="Google Shape;40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410" name="Google Shape;410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411" name="Google Shape;411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2" name="Google Shape;412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3" name="Google Shape;413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4" name="Google Shape;414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5" name="Google Shape;415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6" name="Google Shape;416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7" name="Google Shape;417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8" name="Google Shape;418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9" name="Google Shape;419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0" name="Google Shape;420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1" name="Google Shape;421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2" name="Google Shape;422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3" name="Google Shape;423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4" name="Google Shape;424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425" name="Google Shape;425;p2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426" name="Google Shape;42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7" name="Google Shape;42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8" name="Google Shape;42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9" name="Google Shape;42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30" name="Google Shape;43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31" name="Google Shape;43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32" name="Google Shape;43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33" name="Google Shape;43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34" name="Google Shape;43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35" name="Google Shape;43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36" name="Google Shape;43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37" name="Google Shape;43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38" name="Google Shape;43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39" name="Google Shape;43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440" name="Google Shape;440;p2"/>
            <p:cNvGrpSpPr/>
            <p:nvPr/>
          </p:nvGrpSpPr>
          <p:grpSpPr>
            <a:xfrm>
              <a:off x="817988" y="2750587"/>
              <a:ext cx="7423578" cy="1258836"/>
              <a:chOff x="817988" y="2750588"/>
              <a:chExt cx="7423578" cy="1258836"/>
            </a:xfrm>
          </p:grpSpPr>
          <p:sp>
            <p:nvSpPr>
              <p:cNvPr id="441" name="Google Shape;441;p2"/>
              <p:cNvSpPr/>
              <p:nvPr/>
            </p:nvSpPr>
            <p:spPr>
              <a:xfrm>
                <a:off x="6227654" y="3803792"/>
                <a:ext cx="372339" cy="205631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7806441" y="2750588"/>
                <a:ext cx="435126" cy="240307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817988" y="3292988"/>
                <a:ext cx="435126" cy="240307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35909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7592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7" name="Google Shape;4267;p13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4268" name="Google Shape;4268;p1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269" name="Google Shape;4269;p1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270" name="Google Shape;4270;p1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1" name="Google Shape;4271;p1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2" name="Google Shape;4272;p1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3" name="Google Shape;4273;p1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4" name="Google Shape;4274;p1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5" name="Google Shape;4275;p1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6" name="Google Shape;4276;p1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7" name="Google Shape;4277;p1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8" name="Google Shape;4278;p1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79" name="Google Shape;4279;p1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0" name="Google Shape;4280;p1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1" name="Google Shape;4281;p1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2" name="Google Shape;4282;p1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3" name="Google Shape;4283;p1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4" name="Google Shape;4284;p1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5" name="Google Shape;4285;p1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6" name="Google Shape;4286;p1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7" name="Google Shape;4287;p1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8" name="Google Shape;4288;p1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9" name="Google Shape;4289;p1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0" name="Google Shape;4290;p1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1" name="Google Shape;4291;p1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2" name="Google Shape;4292;p1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3" name="Google Shape;4293;p1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4" name="Google Shape;4294;p1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295" name="Google Shape;4295;p1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296" name="Google Shape;4296;p1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7" name="Google Shape;4297;p1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8" name="Google Shape;4298;p1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9" name="Google Shape;4299;p1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0" name="Google Shape;4300;p1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1" name="Google Shape;4301;p1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2" name="Google Shape;4302;p1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3" name="Google Shape;4303;p1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4" name="Google Shape;4304;p1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5" name="Google Shape;4305;p1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6" name="Google Shape;4306;p1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7" name="Google Shape;4307;p1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8" name="Google Shape;4308;p1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9" name="Google Shape;4309;p1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0" name="Google Shape;4310;p1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1" name="Google Shape;4311;p1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2" name="Google Shape;4312;p1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3" name="Google Shape;4313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4" name="Google Shape;4314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5" name="Google Shape;4315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6" name="Google Shape;4316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7" name="Google Shape;4317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8" name="Google Shape;4318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9" name="Google Shape;4319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0" name="Google Shape;4320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1" name="Google Shape;4321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322" name="Google Shape;4322;p1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3" name="Google Shape;4323;p1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4" name="Google Shape;4324;p1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5" name="Google Shape;4325;p1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6" name="Google Shape;4326;p1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7" name="Google Shape;4327;p1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8" name="Google Shape;4328;p1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9" name="Google Shape;4329;p1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0" name="Google Shape;4330;p1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1" name="Google Shape;4331;p1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2" name="Google Shape;4332;p1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3" name="Google Shape;4333;p1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4" name="Google Shape;4334;p1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5" name="Google Shape;4335;p1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6" name="Google Shape;4336;p1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7" name="Google Shape;4337;p1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8" name="Google Shape;4338;p1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9" name="Google Shape;4339;p1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0" name="Google Shape;4340;p1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1" name="Google Shape;4341;p1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2" name="Google Shape;4342;p1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3" name="Google Shape;4343;p1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4" name="Google Shape;4344;p1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5" name="Google Shape;4345;p1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6" name="Google Shape;4346;p1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7" name="Google Shape;4347;p1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8" name="Google Shape;4348;p1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9" name="Google Shape;4349;p1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0" name="Google Shape;4350;p1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1" name="Google Shape;4351;p1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2" name="Google Shape;4352;p1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3" name="Google Shape;4353;p1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4" name="Google Shape;4354;p1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5" name="Google Shape;4355;p1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6" name="Google Shape;4356;p1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7" name="Google Shape;4357;p1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8" name="Google Shape;4358;p1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9" name="Google Shape;4359;p1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0" name="Google Shape;4360;p1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1" name="Google Shape;4361;p1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2" name="Google Shape;4362;p1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3" name="Google Shape;4363;p1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4" name="Google Shape;4364;p1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5" name="Google Shape;4365;p1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6" name="Google Shape;4366;p1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7" name="Google Shape;4367;p1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8" name="Google Shape;4368;p1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9" name="Google Shape;4369;p1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0" name="Google Shape;4370;p1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1" name="Google Shape;4371;p1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2" name="Google Shape;4372;p1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3" name="Google Shape;4373;p1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4" name="Google Shape;4374;p1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5" name="Google Shape;4375;p1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6" name="Google Shape;4376;p1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7" name="Google Shape;4377;p1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8" name="Google Shape;4378;p1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9" name="Google Shape;4379;p1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0" name="Google Shape;4380;p1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1" name="Google Shape;4381;p1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2" name="Google Shape;4382;p1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3" name="Google Shape;4383;p1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4" name="Google Shape;4384;p1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5" name="Google Shape;4385;p1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6" name="Google Shape;4386;p1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7" name="Google Shape;4387;p1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8" name="Google Shape;4388;p1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9" name="Google Shape;4389;p1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0" name="Google Shape;4390;p1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1" name="Google Shape;4391;p1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2" name="Google Shape;4392;p1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3" name="Google Shape;4393;p1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4" name="Google Shape;4394;p1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5" name="Google Shape;4395;p1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6" name="Google Shape;4396;p1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7" name="Google Shape;4397;p1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8" name="Google Shape;4398;p1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9" name="Google Shape;4399;p1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0" name="Google Shape;4400;p1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1" name="Google Shape;4401;p1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2" name="Google Shape;4402;p1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3" name="Google Shape;4403;p1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4" name="Google Shape;4404;p1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5" name="Google Shape;4405;p1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6" name="Google Shape;4406;p1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7" name="Google Shape;4407;p1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8" name="Google Shape;4408;p1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9" name="Google Shape;4409;p1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0" name="Google Shape;4410;p1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1" name="Google Shape;4411;p1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2" name="Google Shape;4412;p1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3" name="Google Shape;4413;p1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4" name="Google Shape;4414;p1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5" name="Google Shape;4415;p1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6" name="Google Shape;4416;p1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7" name="Google Shape;4417;p1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8" name="Google Shape;4418;p1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9" name="Google Shape;4419;p1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0" name="Google Shape;4420;p1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1" name="Google Shape;4421;p1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422" name="Google Shape;4422;p1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4423" name="Google Shape;4423;p1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4" name="Google Shape;4424;p1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5" name="Google Shape;4425;p1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6" name="Google Shape;4426;p1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7" name="Google Shape;4427;p1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8" name="Google Shape;4428;p1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29" name="Google Shape;4429;p1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0" name="Google Shape;4430;p1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1" name="Google Shape;4431;p1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2" name="Google Shape;4432;p1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3" name="Google Shape;4433;p1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4" name="Google Shape;4434;p1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5" name="Google Shape;4435;p1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6" name="Google Shape;4436;p1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7" name="Google Shape;4437;p1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8" name="Google Shape;4438;p1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9" name="Google Shape;4439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0" name="Google Shape;4440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1" name="Google Shape;4441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2" name="Google Shape;4442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3" name="Google Shape;4443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4" name="Google Shape;4444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5" name="Google Shape;4445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6" name="Google Shape;4446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7" name="Google Shape;4447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8" name="Google Shape;4448;p1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449" name="Google Shape;4449;p1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0" name="Google Shape;4450;p1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1" name="Google Shape;4451;p1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2" name="Google Shape;4452;p1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3" name="Google Shape;4453;p1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454" name="Google Shape;4454;p1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4455" name="Google Shape;4455;p1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6" name="Google Shape;4456;p1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7" name="Google Shape;4457;p1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8" name="Google Shape;4458;p1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59" name="Google Shape;4459;p1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0" name="Google Shape;4460;p1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1" name="Google Shape;4461;p1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2" name="Google Shape;4462;p1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3" name="Google Shape;4463;p1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4" name="Google Shape;4464;p1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5" name="Google Shape;4465;p1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6" name="Google Shape;4466;p1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7" name="Google Shape;4467;p1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8" name="Google Shape;4468;p1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69" name="Google Shape;4469;p1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0" name="Google Shape;4470;p1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1" name="Google Shape;4471;p1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2" name="Google Shape;4472;p1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3" name="Google Shape;4473;p1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4" name="Google Shape;4474;p1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5" name="Google Shape;4475;p1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6" name="Google Shape;4476;p1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7" name="Google Shape;4477;p1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8" name="Google Shape;4478;p1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79" name="Google Shape;4479;p1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0" name="Google Shape;4480;p1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481" name="Google Shape;4481;p1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482" name="Google Shape;4482;p1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4483" name="Google Shape;4483;p1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4" name="Google Shape;4484;p1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5" name="Google Shape;4485;p1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6" name="Google Shape;4486;p1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7" name="Google Shape;4487;p1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8" name="Google Shape;4488;p1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9" name="Google Shape;4489;p1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0" name="Google Shape;4490;p1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1" name="Google Shape;4491;p1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2" name="Google Shape;4492;p1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3" name="Google Shape;4493;p1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4" name="Google Shape;4494;p1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5" name="Google Shape;4495;p1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6" name="Google Shape;4496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7" name="Google Shape;4497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8" name="Google Shape;4498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9" name="Google Shape;4499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0" name="Google Shape;4500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1" name="Google Shape;4501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2" name="Google Shape;4502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3" name="Google Shape;4503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4" name="Google Shape;4504;p1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5" name="Google Shape;4505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6" name="Google Shape;4506;p1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7" name="Google Shape;4507;p1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8" name="Google Shape;4508;p1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509" name="Google Shape;4509;p13"/>
          <p:cNvGrpSpPr/>
          <p:nvPr/>
        </p:nvGrpSpPr>
        <p:grpSpPr>
          <a:xfrm>
            <a:off x="-622358" y="-611928"/>
            <a:ext cx="5101071" cy="3538979"/>
            <a:chOff x="-466769" y="-458946"/>
            <a:chExt cx="3825803" cy="2654234"/>
          </a:xfrm>
        </p:grpSpPr>
        <p:grpSp>
          <p:nvGrpSpPr>
            <p:cNvPr id="4510" name="Google Shape;4510;p13"/>
            <p:cNvGrpSpPr/>
            <p:nvPr/>
          </p:nvGrpSpPr>
          <p:grpSpPr>
            <a:xfrm flipH="1">
              <a:off x="-466769" y="50218"/>
              <a:ext cx="1699100" cy="2145071"/>
              <a:chOff x="146217" y="2712579"/>
              <a:chExt cx="1552966" cy="1960401"/>
            </a:xfrm>
          </p:grpSpPr>
          <p:grpSp>
            <p:nvGrpSpPr>
              <p:cNvPr id="4511" name="Google Shape;4511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12" name="Google Shape;451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13" name="Google Shape;451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14" name="Google Shape;451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15" name="Google Shape;451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16" name="Google Shape;451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17" name="Google Shape;451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18" name="Google Shape;451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19" name="Google Shape;451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20" name="Google Shape;452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21" name="Google Shape;452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22" name="Google Shape;452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23" name="Google Shape;452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24" name="Google Shape;452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25" name="Google Shape;452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4526" name="Google Shape;4526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27" name="Google Shape;4527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28" name="Google Shape;4528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29" name="Google Shape;4529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30" name="Google Shape;4530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31" name="Google Shape;4531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32" name="Google Shape;4532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33" name="Google Shape;4533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34" name="Google Shape;4534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35" name="Google Shape;4535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36" name="Google Shape;4536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37" name="Google Shape;4537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38" name="Google Shape;4538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39" name="Google Shape;4539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40" name="Google Shape;4540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4541" name="Google Shape;4541;p1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42" name="Google Shape;454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43" name="Google Shape;454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44" name="Google Shape;454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45" name="Google Shape;454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46" name="Google Shape;454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47" name="Google Shape;454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48" name="Google Shape;454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49" name="Google Shape;454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0" name="Google Shape;455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1" name="Google Shape;455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2" name="Google Shape;455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3" name="Google Shape;455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4" name="Google Shape;455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5" name="Google Shape;455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4556" name="Google Shape;4556;p13"/>
            <p:cNvGrpSpPr/>
            <p:nvPr/>
          </p:nvGrpSpPr>
          <p:grpSpPr>
            <a:xfrm rot="4447765" flipH="1">
              <a:off x="1245495" y="-421036"/>
              <a:ext cx="1699108" cy="2145073"/>
              <a:chOff x="146217" y="2712579"/>
              <a:chExt cx="1552966" cy="1960401"/>
            </a:xfrm>
          </p:grpSpPr>
          <p:grpSp>
            <p:nvGrpSpPr>
              <p:cNvPr id="4557" name="Google Shape;4557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58" name="Google Shape;455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59" name="Google Shape;455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60" name="Google Shape;456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61" name="Google Shape;456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62" name="Google Shape;456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63" name="Google Shape;456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64" name="Google Shape;456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65" name="Google Shape;456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66" name="Google Shape;456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67" name="Google Shape;456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68" name="Google Shape;456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69" name="Google Shape;456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70" name="Google Shape;457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71" name="Google Shape;457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4572" name="Google Shape;4572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73" name="Google Shape;4573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74" name="Google Shape;4574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75" name="Google Shape;4575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76" name="Google Shape;4576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77" name="Google Shape;4577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78" name="Google Shape;4578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79" name="Google Shape;4579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80" name="Google Shape;4580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81" name="Google Shape;4581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82" name="Google Shape;4582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83" name="Google Shape;4583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84" name="Google Shape;4584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85" name="Google Shape;4585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86" name="Google Shape;4586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4587" name="Google Shape;4587;p1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88" name="Google Shape;458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89" name="Google Shape;458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90" name="Google Shape;459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91" name="Google Shape;459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92" name="Google Shape;459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93" name="Google Shape;459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94" name="Google Shape;459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95" name="Google Shape;459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96" name="Google Shape;459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97" name="Google Shape;459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98" name="Google Shape;459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599" name="Google Shape;459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600" name="Google Shape;460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601" name="Google Shape;460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grpSp>
        <p:nvGrpSpPr>
          <p:cNvPr id="4602" name="Google Shape;4602;p13"/>
          <p:cNvGrpSpPr/>
          <p:nvPr/>
        </p:nvGrpSpPr>
        <p:grpSpPr>
          <a:xfrm>
            <a:off x="10658224" y="5417728"/>
            <a:ext cx="1899288" cy="1823741"/>
            <a:chOff x="1328711" y="539500"/>
            <a:chExt cx="864465" cy="830130"/>
          </a:xfrm>
        </p:grpSpPr>
        <p:sp>
          <p:nvSpPr>
            <p:cNvPr id="4603" name="Google Shape;4603;p13"/>
            <p:cNvSpPr/>
            <p:nvPr/>
          </p:nvSpPr>
          <p:spPr>
            <a:xfrm>
              <a:off x="1401688" y="637364"/>
              <a:ext cx="260331" cy="277447"/>
            </a:xfrm>
            <a:custGeom>
              <a:avLst/>
              <a:gdLst/>
              <a:ahLst/>
              <a:cxnLst/>
              <a:rect l="l" t="t" r="r" b="b"/>
              <a:pathLst>
                <a:path w="4791" h="5106" fill="none" extrusionOk="0">
                  <a:moveTo>
                    <a:pt x="4791" y="0"/>
                  </a:moveTo>
                  <a:lnTo>
                    <a:pt x="2117" y="2843"/>
                  </a:lnTo>
                  <a:lnTo>
                    <a:pt x="1" y="5105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4" name="Google Shape;4604;p13"/>
            <p:cNvSpPr/>
            <p:nvPr/>
          </p:nvSpPr>
          <p:spPr>
            <a:xfrm>
              <a:off x="1516722" y="791795"/>
              <a:ext cx="239954" cy="554840"/>
            </a:xfrm>
            <a:custGeom>
              <a:avLst/>
              <a:gdLst/>
              <a:ahLst/>
              <a:cxnLst/>
              <a:rect l="l" t="t" r="r" b="b"/>
              <a:pathLst>
                <a:path w="4416" h="10211" fill="none" extrusionOk="0">
                  <a:moveTo>
                    <a:pt x="0" y="1"/>
                  </a:moveTo>
                  <a:lnTo>
                    <a:pt x="2674" y="4936"/>
                  </a:lnTo>
                  <a:lnTo>
                    <a:pt x="4089" y="6678"/>
                  </a:lnTo>
                  <a:lnTo>
                    <a:pt x="4416" y="10211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5" name="Google Shape;4605;p13"/>
            <p:cNvSpPr/>
            <p:nvPr/>
          </p:nvSpPr>
          <p:spPr>
            <a:xfrm>
              <a:off x="1738911" y="854936"/>
              <a:ext cx="356943" cy="299780"/>
            </a:xfrm>
            <a:custGeom>
              <a:avLst/>
              <a:gdLst/>
              <a:ahLst/>
              <a:cxnLst/>
              <a:rect l="l" t="t" r="r" b="b"/>
              <a:pathLst>
                <a:path w="6569" h="5517" fill="none" extrusionOk="0">
                  <a:moveTo>
                    <a:pt x="6569" y="0"/>
                  </a:moveTo>
                  <a:lnTo>
                    <a:pt x="2480" y="5069"/>
                  </a:lnTo>
                  <a:lnTo>
                    <a:pt x="0" y="5516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6" name="Google Shape;4606;p13"/>
            <p:cNvSpPr/>
            <p:nvPr/>
          </p:nvSpPr>
          <p:spPr>
            <a:xfrm>
              <a:off x="1328711" y="849665"/>
              <a:ext cx="138778" cy="138072"/>
            </a:xfrm>
            <a:custGeom>
              <a:avLst/>
              <a:gdLst/>
              <a:ahLst/>
              <a:cxnLst/>
              <a:rect l="l" t="t" r="r" b="b"/>
              <a:pathLst>
                <a:path w="2554" h="2541" extrusionOk="0">
                  <a:moveTo>
                    <a:pt x="1283" y="0"/>
                  </a:moveTo>
                  <a:cubicBezTo>
                    <a:pt x="1114" y="980"/>
                    <a:pt x="981" y="1101"/>
                    <a:pt x="1" y="1259"/>
                  </a:cubicBezTo>
                  <a:cubicBezTo>
                    <a:pt x="981" y="1428"/>
                    <a:pt x="1114" y="1561"/>
                    <a:pt x="1271" y="2541"/>
                  </a:cubicBezTo>
                  <a:cubicBezTo>
                    <a:pt x="1428" y="1561"/>
                    <a:pt x="1561" y="1428"/>
                    <a:pt x="2553" y="1283"/>
                  </a:cubicBezTo>
                  <a:cubicBezTo>
                    <a:pt x="1561" y="1113"/>
                    <a:pt x="1428" y="980"/>
                    <a:pt x="1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7" name="Google Shape;4607;p13"/>
            <p:cNvSpPr/>
            <p:nvPr/>
          </p:nvSpPr>
          <p:spPr>
            <a:xfrm>
              <a:off x="1492378" y="770114"/>
              <a:ext cx="48741" cy="48686"/>
            </a:xfrm>
            <a:custGeom>
              <a:avLst/>
              <a:gdLst/>
              <a:ahLst/>
              <a:cxnLst/>
              <a:rect l="l" t="t" r="r" b="b"/>
              <a:pathLst>
                <a:path w="897" h="896" extrusionOk="0">
                  <a:moveTo>
                    <a:pt x="448" y="1"/>
                  </a:moveTo>
                  <a:cubicBezTo>
                    <a:pt x="388" y="352"/>
                    <a:pt x="352" y="388"/>
                    <a:pt x="1" y="448"/>
                  </a:cubicBezTo>
                  <a:cubicBezTo>
                    <a:pt x="340" y="509"/>
                    <a:pt x="388" y="557"/>
                    <a:pt x="448" y="896"/>
                  </a:cubicBezTo>
                  <a:cubicBezTo>
                    <a:pt x="509" y="557"/>
                    <a:pt x="545" y="509"/>
                    <a:pt x="896" y="460"/>
                  </a:cubicBezTo>
                  <a:cubicBezTo>
                    <a:pt x="557" y="400"/>
                    <a:pt x="509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8" name="Google Shape;4608;p13"/>
            <p:cNvSpPr/>
            <p:nvPr/>
          </p:nvSpPr>
          <p:spPr>
            <a:xfrm>
              <a:off x="1613335" y="1009367"/>
              <a:ext cx="85527" cy="85527"/>
            </a:xfrm>
            <a:custGeom>
              <a:avLst/>
              <a:gdLst/>
              <a:ahLst/>
              <a:cxnLst/>
              <a:rect l="l" t="t" r="r" b="b"/>
              <a:pathLst>
                <a:path w="1574" h="1574" extrusionOk="0">
                  <a:moveTo>
                    <a:pt x="799" y="1"/>
                  </a:moveTo>
                  <a:cubicBezTo>
                    <a:pt x="690" y="606"/>
                    <a:pt x="606" y="690"/>
                    <a:pt x="1" y="787"/>
                  </a:cubicBezTo>
                  <a:cubicBezTo>
                    <a:pt x="606" y="884"/>
                    <a:pt x="690" y="969"/>
                    <a:pt x="787" y="1574"/>
                  </a:cubicBezTo>
                  <a:cubicBezTo>
                    <a:pt x="884" y="969"/>
                    <a:pt x="968" y="884"/>
                    <a:pt x="1573" y="799"/>
                  </a:cubicBezTo>
                  <a:cubicBezTo>
                    <a:pt x="968" y="690"/>
                    <a:pt x="884" y="606"/>
                    <a:pt x="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9" name="Google Shape;4609;p13"/>
            <p:cNvSpPr/>
            <p:nvPr/>
          </p:nvSpPr>
          <p:spPr>
            <a:xfrm>
              <a:off x="1713264" y="1130216"/>
              <a:ext cx="51295" cy="48958"/>
            </a:xfrm>
            <a:custGeom>
              <a:avLst/>
              <a:gdLst/>
              <a:ahLst/>
              <a:cxnLst/>
              <a:rect l="l" t="t" r="r" b="b"/>
              <a:pathLst>
                <a:path w="944" h="901" extrusionOk="0">
                  <a:moveTo>
                    <a:pt x="477" y="1"/>
                  </a:moveTo>
                  <a:cubicBezTo>
                    <a:pt x="253" y="1"/>
                    <a:pt x="59" y="175"/>
                    <a:pt x="25" y="402"/>
                  </a:cubicBezTo>
                  <a:cubicBezTo>
                    <a:pt x="0" y="656"/>
                    <a:pt x="182" y="874"/>
                    <a:pt x="424" y="898"/>
                  </a:cubicBezTo>
                  <a:cubicBezTo>
                    <a:pt x="439" y="899"/>
                    <a:pt x="454" y="900"/>
                    <a:pt x="469" y="900"/>
                  </a:cubicBezTo>
                  <a:cubicBezTo>
                    <a:pt x="703" y="900"/>
                    <a:pt x="897" y="726"/>
                    <a:pt x="920" y="499"/>
                  </a:cubicBezTo>
                  <a:cubicBezTo>
                    <a:pt x="944" y="257"/>
                    <a:pt x="763" y="39"/>
                    <a:pt x="521" y="3"/>
                  </a:cubicBezTo>
                  <a:cubicBezTo>
                    <a:pt x="506" y="1"/>
                    <a:pt x="492" y="1"/>
                    <a:pt x="477" y="1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0" name="Google Shape;4610;p13"/>
            <p:cNvSpPr/>
            <p:nvPr/>
          </p:nvSpPr>
          <p:spPr>
            <a:xfrm>
              <a:off x="1849979" y="1096797"/>
              <a:ext cx="49338" cy="48686"/>
            </a:xfrm>
            <a:custGeom>
              <a:avLst/>
              <a:gdLst/>
              <a:ahLst/>
              <a:cxnLst/>
              <a:rect l="l" t="t" r="r" b="b"/>
              <a:pathLst>
                <a:path w="908" h="896" extrusionOk="0">
                  <a:moveTo>
                    <a:pt x="460" y="1"/>
                  </a:moveTo>
                  <a:cubicBezTo>
                    <a:pt x="400" y="340"/>
                    <a:pt x="351" y="388"/>
                    <a:pt x="1" y="448"/>
                  </a:cubicBezTo>
                  <a:cubicBezTo>
                    <a:pt x="351" y="509"/>
                    <a:pt x="400" y="545"/>
                    <a:pt x="448" y="896"/>
                  </a:cubicBezTo>
                  <a:cubicBezTo>
                    <a:pt x="509" y="557"/>
                    <a:pt x="557" y="509"/>
                    <a:pt x="908" y="448"/>
                  </a:cubicBezTo>
                  <a:cubicBezTo>
                    <a:pt x="557" y="400"/>
                    <a:pt x="521" y="352"/>
                    <a:pt x="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1" name="Google Shape;4611;p13"/>
            <p:cNvSpPr/>
            <p:nvPr/>
          </p:nvSpPr>
          <p:spPr>
            <a:xfrm>
              <a:off x="1732336" y="1320944"/>
              <a:ext cx="48686" cy="48686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8" y="1"/>
                  </a:moveTo>
                  <a:cubicBezTo>
                    <a:pt x="387" y="352"/>
                    <a:pt x="339" y="388"/>
                    <a:pt x="0" y="448"/>
                  </a:cubicBezTo>
                  <a:cubicBezTo>
                    <a:pt x="339" y="509"/>
                    <a:pt x="387" y="557"/>
                    <a:pt x="436" y="896"/>
                  </a:cubicBezTo>
                  <a:cubicBezTo>
                    <a:pt x="508" y="557"/>
                    <a:pt x="545" y="509"/>
                    <a:pt x="895" y="460"/>
                  </a:cubicBezTo>
                  <a:cubicBezTo>
                    <a:pt x="545" y="400"/>
                    <a:pt x="508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2" name="Google Shape;4612;p13"/>
            <p:cNvSpPr/>
            <p:nvPr/>
          </p:nvSpPr>
          <p:spPr>
            <a:xfrm>
              <a:off x="1554215" y="539500"/>
              <a:ext cx="215611" cy="195941"/>
            </a:xfrm>
            <a:custGeom>
              <a:avLst/>
              <a:gdLst/>
              <a:ahLst/>
              <a:cxnLst/>
              <a:rect l="l" t="t" r="r" b="b"/>
              <a:pathLst>
                <a:path w="3968" h="3606" extrusionOk="0">
                  <a:moveTo>
                    <a:pt x="1977" y="0"/>
                  </a:moveTo>
                  <a:cubicBezTo>
                    <a:pt x="1521" y="0"/>
                    <a:pt x="1066" y="173"/>
                    <a:pt x="714" y="519"/>
                  </a:cubicBezTo>
                  <a:cubicBezTo>
                    <a:pt x="0" y="1221"/>
                    <a:pt x="0" y="2358"/>
                    <a:pt x="690" y="3071"/>
                  </a:cubicBezTo>
                  <a:cubicBezTo>
                    <a:pt x="1045" y="3427"/>
                    <a:pt x="1512" y="3605"/>
                    <a:pt x="1979" y="3605"/>
                  </a:cubicBezTo>
                  <a:cubicBezTo>
                    <a:pt x="2434" y="3605"/>
                    <a:pt x="2890" y="3436"/>
                    <a:pt x="3242" y="3096"/>
                  </a:cubicBezTo>
                  <a:cubicBezTo>
                    <a:pt x="3956" y="2394"/>
                    <a:pt x="3968" y="1257"/>
                    <a:pt x="3266" y="543"/>
                  </a:cubicBezTo>
                  <a:cubicBezTo>
                    <a:pt x="2911" y="182"/>
                    <a:pt x="2444" y="0"/>
                    <a:pt x="1977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3" name="Google Shape;4613;p13"/>
            <p:cNvSpPr/>
            <p:nvPr/>
          </p:nvSpPr>
          <p:spPr>
            <a:xfrm>
              <a:off x="1606108" y="581450"/>
              <a:ext cx="111827" cy="111827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1041" y="1"/>
                  </a:moveTo>
                  <a:cubicBezTo>
                    <a:pt x="896" y="787"/>
                    <a:pt x="799" y="896"/>
                    <a:pt x="1" y="1017"/>
                  </a:cubicBezTo>
                  <a:cubicBezTo>
                    <a:pt x="799" y="1150"/>
                    <a:pt x="896" y="1259"/>
                    <a:pt x="1017" y="2057"/>
                  </a:cubicBezTo>
                  <a:cubicBezTo>
                    <a:pt x="1150" y="1259"/>
                    <a:pt x="1259" y="1150"/>
                    <a:pt x="2057" y="1029"/>
                  </a:cubicBezTo>
                  <a:cubicBezTo>
                    <a:pt x="1259" y="896"/>
                    <a:pt x="1162" y="799"/>
                    <a:pt x="1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4" name="Google Shape;4614;p13"/>
            <p:cNvSpPr/>
            <p:nvPr/>
          </p:nvSpPr>
          <p:spPr>
            <a:xfrm>
              <a:off x="1970936" y="760115"/>
              <a:ext cx="222240" cy="196267"/>
            </a:xfrm>
            <a:custGeom>
              <a:avLst/>
              <a:gdLst/>
              <a:ahLst/>
              <a:cxnLst/>
              <a:rect l="l" t="t" r="r" b="b"/>
              <a:pathLst>
                <a:path w="4090" h="3612" extrusionOk="0">
                  <a:moveTo>
                    <a:pt x="2054" y="0"/>
                  </a:moveTo>
                  <a:cubicBezTo>
                    <a:pt x="1332" y="0"/>
                    <a:pt x="654" y="437"/>
                    <a:pt x="375" y="1152"/>
                  </a:cubicBezTo>
                  <a:cubicBezTo>
                    <a:pt x="0" y="2072"/>
                    <a:pt x="460" y="3124"/>
                    <a:pt x="1391" y="3487"/>
                  </a:cubicBezTo>
                  <a:cubicBezTo>
                    <a:pt x="1605" y="3572"/>
                    <a:pt x="1826" y="3611"/>
                    <a:pt x="2044" y="3611"/>
                  </a:cubicBezTo>
                  <a:cubicBezTo>
                    <a:pt x="2763" y="3611"/>
                    <a:pt x="3448" y="3177"/>
                    <a:pt x="3726" y="2471"/>
                  </a:cubicBezTo>
                  <a:cubicBezTo>
                    <a:pt x="4089" y="1540"/>
                    <a:pt x="3629" y="499"/>
                    <a:pt x="2710" y="124"/>
                  </a:cubicBezTo>
                  <a:cubicBezTo>
                    <a:pt x="2494" y="40"/>
                    <a:pt x="2272" y="0"/>
                    <a:pt x="2054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5" name="Google Shape;4615;p13"/>
            <p:cNvSpPr/>
            <p:nvPr/>
          </p:nvSpPr>
          <p:spPr>
            <a:xfrm>
              <a:off x="2026144" y="802336"/>
              <a:ext cx="111772" cy="111120"/>
            </a:xfrm>
            <a:custGeom>
              <a:avLst/>
              <a:gdLst/>
              <a:ahLst/>
              <a:cxnLst/>
              <a:rect l="l" t="t" r="r" b="b"/>
              <a:pathLst>
                <a:path w="2057" h="2045" extrusionOk="0">
                  <a:moveTo>
                    <a:pt x="1041" y="0"/>
                  </a:moveTo>
                  <a:cubicBezTo>
                    <a:pt x="908" y="787"/>
                    <a:pt x="799" y="896"/>
                    <a:pt x="0" y="1017"/>
                  </a:cubicBezTo>
                  <a:cubicBezTo>
                    <a:pt x="799" y="1138"/>
                    <a:pt x="896" y="1259"/>
                    <a:pt x="1017" y="2045"/>
                  </a:cubicBezTo>
                  <a:cubicBezTo>
                    <a:pt x="1162" y="1259"/>
                    <a:pt x="1259" y="1150"/>
                    <a:pt x="2057" y="1029"/>
                  </a:cubicBezTo>
                  <a:cubicBezTo>
                    <a:pt x="1271" y="896"/>
                    <a:pt x="1162" y="787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6" name="Google Shape;4616;p13"/>
            <p:cNvSpPr/>
            <p:nvPr/>
          </p:nvSpPr>
          <p:spPr>
            <a:xfrm>
              <a:off x="1696147" y="1111958"/>
              <a:ext cx="85527" cy="85473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799" y="0"/>
                  </a:moveTo>
                  <a:cubicBezTo>
                    <a:pt x="690" y="605"/>
                    <a:pt x="606" y="690"/>
                    <a:pt x="1" y="786"/>
                  </a:cubicBezTo>
                  <a:cubicBezTo>
                    <a:pt x="606" y="883"/>
                    <a:pt x="690" y="968"/>
                    <a:pt x="787" y="1573"/>
                  </a:cubicBezTo>
                  <a:cubicBezTo>
                    <a:pt x="884" y="968"/>
                    <a:pt x="969" y="883"/>
                    <a:pt x="1573" y="798"/>
                  </a:cubicBezTo>
                  <a:cubicBezTo>
                    <a:pt x="969" y="690"/>
                    <a:pt x="884" y="605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617" name="Google Shape;4617;p13"/>
          <p:cNvSpPr txBox="1">
            <a:spLocks noGrp="1"/>
          </p:cNvSpPr>
          <p:nvPr>
            <p:ph type="subTitle" idx="1"/>
          </p:nvPr>
        </p:nvSpPr>
        <p:spPr>
          <a:xfrm>
            <a:off x="1544333" y="1994933"/>
            <a:ext cx="1548400" cy="4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18" name="Google Shape;4618;p13"/>
          <p:cNvSpPr txBox="1">
            <a:spLocks noGrp="1"/>
          </p:cNvSpPr>
          <p:nvPr>
            <p:ph type="subTitle" idx="2"/>
          </p:nvPr>
        </p:nvSpPr>
        <p:spPr>
          <a:xfrm>
            <a:off x="1154600" y="2511081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19" name="Google Shape;4619;p13"/>
          <p:cNvSpPr txBox="1">
            <a:spLocks noGrp="1"/>
          </p:cNvSpPr>
          <p:nvPr>
            <p:ph type="subTitle" idx="3"/>
          </p:nvPr>
        </p:nvSpPr>
        <p:spPr>
          <a:xfrm>
            <a:off x="1555329" y="3866433"/>
            <a:ext cx="1548400" cy="4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0" name="Google Shape;4620;p13"/>
          <p:cNvSpPr txBox="1">
            <a:spLocks noGrp="1"/>
          </p:cNvSpPr>
          <p:nvPr>
            <p:ph type="subTitle" idx="4"/>
          </p:nvPr>
        </p:nvSpPr>
        <p:spPr>
          <a:xfrm>
            <a:off x="1154600" y="4382937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1" name="Google Shape;4621;p13"/>
          <p:cNvSpPr txBox="1">
            <a:spLocks noGrp="1"/>
          </p:cNvSpPr>
          <p:nvPr>
            <p:ph type="subTitle" idx="5"/>
          </p:nvPr>
        </p:nvSpPr>
        <p:spPr>
          <a:xfrm>
            <a:off x="5379933" y="1994933"/>
            <a:ext cx="1548400" cy="4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2" name="Google Shape;4622;p13"/>
          <p:cNvSpPr txBox="1">
            <a:spLocks noGrp="1"/>
          </p:cNvSpPr>
          <p:nvPr>
            <p:ph type="subTitle" idx="6"/>
          </p:nvPr>
        </p:nvSpPr>
        <p:spPr>
          <a:xfrm>
            <a:off x="4918260" y="2511081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3" name="Google Shape;4623;p13"/>
          <p:cNvSpPr txBox="1">
            <a:spLocks noGrp="1"/>
          </p:cNvSpPr>
          <p:nvPr>
            <p:ph type="subTitle" idx="7"/>
          </p:nvPr>
        </p:nvSpPr>
        <p:spPr>
          <a:xfrm>
            <a:off x="5376267" y="3866433"/>
            <a:ext cx="1548400" cy="4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4" name="Google Shape;4624;p13"/>
          <p:cNvSpPr txBox="1">
            <a:spLocks noGrp="1"/>
          </p:cNvSpPr>
          <p:nvPr>
            <p:ph type="subTitle" idx="8"/>
          </p:nvPr>
        </p:nvSpPr>
        <p:spPr>
          <a:xfrm>
            <a:off x="4918260" y="4382937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5" name="Google Shape;4625;p13"/>
          <p:cNvSpPr txBox="1">
            <a:spLocks noGrp="1"/>
          </p:cNvSpPr>
          <p:nvPr>
            <p:ph type="subTitle" idx="9"/>
          </p:nvPr>
        </p:nvSpPr>
        <p:spPr>
          <a:xfrm>
            <a:off x="9135948" y="1989133"/>
            <a:ext cx="1548400" cy="4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6" name="Google Shape;4626;p13"/>
          <p:cNvSpPr txBox="1">
            <a:spLocks noGrp="1"/>
          </p:cNvSpPr>
          <p:nvPr>
            <p:ph type="subTitle" idx="13"/>
          </p:nvPr>
        </p:nvSpPr>
        <p:spPr>
          <a:xfrm>
            <a:off x="8681921" y="2511081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7" name="Google Shape;4627;p13"/>
          <p:cNvSpPr txBox="1">
            <a:spLocks noGrp="1"/>
          </p:cNvSpPr>
          <p:nvPr>
            <p:ph type="subTitle" idx="14"/>
          </p:nvPr>
        </p:nvSpPr>
        <p:spPr>
          <a:xfrm>
            <a:off x="9136481" y="3860633"/>
            <a:ext cx="1548400" cy="4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8" name="Google Shape;4628;p13"/>
          <p:cNvSpPr txBox="1">
            <a:spLocks noGrp="1"/>
          </p:cNvSpPr>
          <p:nvPr>
            <p:ph type="subTitle" idx="15"/>
          </p:nvPr>
        </p:nvSpPr>
        <p:spPr>
          <a:xfrm>
            <a:off x="8681921" y="4382937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9" name="Google Shape;4629;p13"/>
          <p:cNvSpPr txBox="1">
            <a:spLocks noGrp="1"/>
          </p:cNvSpPr>
          <p:nvPr>
            <p:ph type="title" hasCustomPrompt="1"/>
          </p:nvPr>
        </p:nvSpPr>
        <p:spPr>
          <a:xfrm>
            <a:off x="1213687" y="1991500"/>
            <a:ext cx="3500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30" name="Google Shape;4630;p13"/>
          <p:cNvSpPr txBox="1">
            <a:spLocks noGrp="1"/>
          </p:cNvSpPr>
          <p:nvPr>
            <p:ph type="title" idx="16" hasCustomPrompt="1"/>
          </p:nvPr>
        </p:nvSpPr>
        <p:spPr>
          <a:xfrm>
            <a:off x="4994908" y="1991500"/>
            <a:ext cx="3708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31" name="Google Shape;4631;p13"/>
          <p:cNvSpPr txBox="1">
            <a:spLocks noGrp="1"/>
          </p:cNvSpPr>
          <p:nvPr>
            <p:ph type="title" idx="17" hasCustomPrompt="1"/>
          </p:nvPr>
        </p:nvSpPr>
        <p:spPr>
          <a:xfrm>
            <a:off x="8759329" y="1989133"/>
            <a:ext cx="3716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32" name="Google Shape;4632;p13"/>
          <p:cNvSpPr txBox="1">
            <a:spLocks noGrp="1"/>
          </p:cNvSpPr>
          <p:nvPr>
            <p:ph type="title" idx="18" hasCustomPrompt="1"/>
          </p:nvPr>
        </p:nvSpPr>
        <p:spPr>
          <a:xfrm>
            <a:off x="1241951" y="3862931"/>
            <a:ext cx="3500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33" name="Google Shape;4633;p13"/>
          <p:cNvSpPr txBox="1">
            <a:spLocks noGrp="1"/>
          </p:cNvSpPr>
          <p:nvPr>
            <p:ph type="title" idx="19" hasCustomPrompt="1"/>
          </p:nvPr>
        </p:nvSpPr>
        <p:spPr>
          <a:xfrm>
            <a:off x="4996505" y="3860535"/>
            <a:ext cx="3708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34" name="Google Shape;4634;p13"/>
          <p:cNvSpPr txBox="1">
            <a:spLocks noGrp="1"/>
          </p:cNvSpPr>
          <p:nvPr>
            <p:ph type="title" idx="20" hasCustomPrompt="1"/>
          </p:nvPr>
        </p:nvSpPr>
        <p:spPr>
          <a:xfrm>
            <a:off x="8760985" y="3860533"/>
            <a:ext cx="3716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35" name="Google Shape;4635;p13"/>
          <p:cNvSpPr txBox="1">
            <a:spLocks noGrp="1"/>
          </p:cNvSpPr>
          <p:nvPr>
            <p:ph type="title" idx="21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478450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4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7" name="Google Shape;4637;p14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4638" name="Google Shape;4638;p1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639" name="Google Shape;4639;p1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640" name="Google Shape;4640;p1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1" name="Google Shape;4641;p1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2" name="Google Shape;4642;p1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3" name="Google Shape;4643;p1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4" name="Google Shape;4644;p1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5" name="Google Shape;4645;p1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6" name="Google Shape;4646;p1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7" name="Google Shape;4647;p1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8" name="Google Shape;4648;p1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9" name="Google Shape;4649;p1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0" name="Google Shape;4650;p1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1" name="Google Shape;4651;p1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2" name="Google Shape;4652;p1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3" name="Google Shape;4653;p1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4" name="Google Shape;4654;p1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5" name="Google Shape;4655;p1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6" name="Google Shape;4656;p1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7" name="Google Shape;4657;p1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8" name="Google Shape;4658;p1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9" name="Google Shape;4659;p1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0" name="Google Shape;4660;p1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1" name="Google Shape;4661;p1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2" name="Google Shape;4662;p1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3" name="Google Shape;4663;p1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4" name="Google Shape;4664;p1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665" name="Google Shape;4665;p1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666" name="Google Shape;4666;p1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7" name="Google Shape;4667;p1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8" name="Google Shape;4668;p1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9" name="Google Shape;4669;p1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0" name="Google Shape;4670;p1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1" name="Google Shape;4671;p1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2" name="Google Shape;4672;p1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3" name="Google Shape;4673;p1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4" name="Google Shape;4674;p1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5" name="Google Shape;4675;p1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6" name="Google Shape;4676;p1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7" name="Google Shape;4677;p1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8" name="Google Shape;4678;p1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79" name="Google Shape;4679;p1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0" name="Google Shape;4680;p1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1" name="Google Shape;4681;p1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2" name="Google Shape;4682;p1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3" name="Google Shape;4683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4" name="Google Shape;4684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5" name="Google Shape;4685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6" name="Google Shape;4686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7" name="Google Shape;4687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8" name="Google Shape;4688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89" name="Google Shape;4689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0" name="Google Shape;4690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91" name="Google Shape;4691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692" name="Google Shape;4692;p1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3" name="Google Shape;4693;p1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4" name="Google Shape;4694;p1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5" name="Google Shape;4695;p1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6" name="Google Shape;4696;p1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7" name="Google Shape;4697;p1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8" name="Google Shape;4698;p1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9" name="Google Shape;4699;p1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0" name="Google Shape;4700;p1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1" name="Google Shape;4701;p1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2" name="Google Shape;4702;p1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3" name="Google Shape;4703;p1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4" name="Google Shape;4704;p1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5" name="Google Shape;4705;p1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6" name="Google Shape;4706;p1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7" name="Google Shape;4707;p1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8" name="Google Shape;4708;p1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9" name="Google Shape;4709;p1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0" name="Google Shape;4710;p1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1" name="Google Shape;4711;p1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2" name="Google Shape;4712;p1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3" name="Google Shape;4713;p1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4" name="Google Shape;4714;p1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5" name="Google Shape;4715;p1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6" name="Google Shape;4716;p1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7" name="Google Shape;4717;p1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8" name="Google Shape;4718;p1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9" name="Google Shape;4719;p1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0" name="Google Shape;4720;p1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1" name="Google Shape;4721;p1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2" name="Google Shape;4722;p1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3" name="Google Shape;4723;p1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4" name="Google Shape;4724;p1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5" name="Google Shape;4725;p1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6" name="Google Shape;4726;p1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7" name="Google Shape;4727;p1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8" name="Google Shape;4728;p1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9" name="Google Shape;4729;p1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0" name="Google Shape;4730;p1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1" name="Google Shape;4731;p1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2" name="Google Shape;4732;p1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3" name="Google Shape;4733;p1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4" name="Google Shape;4734;p1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5" name="Google Shape;4735;p1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6" name="Google Shape;4736;p1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7" name="Google Shape;4737;p1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8" name="Google Shape;4738;p1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9" name="Google Shape;4739;p1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0" name="Google Shape;4740;p1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1" name="Google Shape;4741;p1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2" name="Google Shape;4742;p1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3" name="Google Shape;4743;p1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4" name="Google Shape;4744;p1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5" name="Google Shape;4745;p1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6" name="Google Shape;4746;p1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7" name="Google Shape;4747;p1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8" name="Google Shape;4748;p1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9" name="Google Shape;4749;p1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0" name="Google Shape;4750;p1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1" name="Google Shape;4751;p1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2" name="Google Shape;4752;p1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3" name="Google Shape;4753;p1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4" name="Google Shape;4754;p1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5" name="Google Shape;4755;p1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6" name="Google Shape;4756;p1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7" name="Google Shape;4757;p1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8" name="Google Shape;4758;p1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9" name="Google Shape;4759;p1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0" name="Google Shape;4760;p1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1" name="Google Shape;4761;p1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2" name="Google Shape;4762;p1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3" name="Google Shape;4763;p1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4" name="Google Shape;4764;p1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5" name="Google Shape;4765;p1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6" name="Google Shape;4766;p1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7" name="Google Shape;4767;p1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8" name="Google Shape;4768;p1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9" name="Google Shape;4769;p1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0" name="Google Shape;4770;p1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1" name="Google Shape;4771;p1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2" name="Google Shape;4772;p1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3" name="Google Shape;4773;p1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4" name="Google Shape;4774;p1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5" name="Google Shape;4775;p1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6" name="Google Shape;4776;p1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7" name="Google Shape;4777;p1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8" name="Google Shape;4778;p1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9" name="Google Shape;4779;p1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0" name="Google Shape;4780;p1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1" name="Google Shape;4781;p1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2" name="Google Shape;4782;p1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3" name="Google Shape;4783;p1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4" name="Google Shape;4784;p1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5" name="Google Shape;4785;p1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6" name="Google Shape;4786;p1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7" name="Google Shape;4787;p1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8" name="Google Shape;4788;p1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9" name="Google Shape;4789;p1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0" name="Google Shape;4790;p1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1" name="Google Shape;4791;p1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792" name="Google Shape;4792;p1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4793" name="Google Shape;4793;p1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4" name="Google Shape;4794;p1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5" name="Google Shape;4795;p1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6" name="Google Shape;4796;p1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7" name="Google Shape;4797;p1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8" name="Google Shape;4798;p1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9" name="Google Shape;4799;p1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0" name="Google Shape;4800;p1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1" name="Google Shape;4801;p1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2" name="Google Shape;4802;p1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3" name="Google Shape;4803;p1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4" name="Google Shape;4804;p1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5" name="Google Shape;4805;p1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6" name="Google Shape;4806;p1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7" name="Google Shape;4807;p1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8" name="Google Shape;4808;p1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9" name="Google Shape;4809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0" name="Google Shape;4810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1" name="Google Shape;4811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2" name="Google Shape;4812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3" name="Google Shape;4813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4" name="Google Shape;4814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5" name="Google Shape;4815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6" name="Google Shape;4816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7" name="Google Shape;4817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8" name="Google Shape;4818;p1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819" name="Google Shape;4819;p1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0" name="Google Shape;4820;p1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1" name="Google Shape;4821;p1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2" name="Google Shape;4822;p1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3" name="Google Shape;4823;p1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824" name="Google Shape;4824;p1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4825" name="Google Shape;4825;p1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6" name="Google Shape;4826;p1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7" name="Google Shape;4827;p1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8" name="Google Shape;4828;p1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9" name="Google Shape;4829;p1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0" name="Google Shape;4830;p1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1" name="Google Shape;4831;p1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2" name="Google Shape;4832;p1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3" name="Google Shape;4833;p1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4" name="Google Shape;4834;p1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5" name="Google Shape;4835;p1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6" name="Google Shape;4836;p1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7" name="Google Shape;4837;p1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8" name="Google Shape;4838;p1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9" name="Google Shape;4839;p1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0" name="Google Shape;4840;p1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1" name="Google Shape;4841;p1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2" name="Google Shape;4842;p1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3" name="Google Shape;4843;p1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4" name="Google Shape;4844;p1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5" name="Google Shape;4845;p1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6" name="Google Shape;4846;p1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7" name="Google Shape;4847;p1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8" name="Google Shape;4848;p1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9" name="Google Shape;4849;p1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0" name="Google Shape;4850;p1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851" name="Google Shape;4851;p1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852" name="Google Shape;4852;p1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4853" name="Google Shape;4853;p1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4" name="Google Shape;4854;p1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5" name="Google Shape;4855;p1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6" name="Google Shape;4856;p1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7" name="Google Shape;4857;p1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8" name="Google Shape;4858;p1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9" name="Google Shape;4859;p1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0" name="Google Shape;4860;p1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1" name="Google Shape;4861;p1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2" name="Google Shape;4862;p1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3" name="Google Shape;4863;p1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4" name="Google Shape;4864;p1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5" name="Google Shape;4865;p1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6" name="Google Shape;4866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7" name="Google Shape;4867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8" name="Google Shape;4868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9" name="Google Shape;4869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0" name="Google Shape;4870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1" name="Google Shape;4871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2" name="Google Shape;4872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3" name="Google Shape;4873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4" name="Google Shape;4874;p1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5" name="Google Shape;4875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6" name="Google Shape;4876;p1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7" name="Google Shape;4877;p1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8" name="Google Shape;4878;p1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879" name="Google Shape;4879;p14"/>
          <p:cNvGrpSpPr/>
          <p:nvPr/>
        </p:nvGrpSpPr>
        <p:grpSpPr>
          <a:xfrm>
            <a:off x="-12" y="79639"/>
            <a:ext cx="14308272" cy="7240543"/>
            <a:chOff x="-9" y="59729"/>
            <a:chExt cx="10731204" cy="5430407"/>
          </a:xfrm>
        </p:grpSpPr>
        <p:grpSp>
          <p:nvGrpSpPr>
            <p:cNvPr id="4880" name="Google Shape;4880;p14"/>
            <p:cNvGrpSpPr/>
            <p:nvPr/>
          </p:nvGrpSpPr>
          <p:grpSpPr>
            <a:xfrm>
              <a:off x="-9" y="4203475"/>
              <a:ext cx="2339413" cy="1286660"/>
              <a:chOff x="1228016" y="4210925"/>
              <a:chExt cx="2339413" cy="1286660"/>
            </a:xfrm>
          </p:grpSpPr>
          <p:grpSp>
            <p:nvGrpSpPr>
              <p:cNvPr id="4881" name="Google Shape;4881;p14"/>
              <p:cNvGrpSpPr/>
              <p:nvPr/>
            </p:nvGrpSpPr>
            <p:grpSpPr>
              <a:xfrm rot="-181090">
                <a:off x="2296267" y="4398588"/>
                <a:ext cx="1255818" cy="1066183"/>
                <a:chOff x="-89387" y="-29608"/>
                <a:chExt cx="1495976" cy="1137828"/>
              </a:xfrm>
            </p:grpSpPr>
            <p:grpSp>
              <p:nvGrpSpPr>
                <p:cNvPr id="4882" name="Google Shape;4882;p14"/>
                <p:cNvGrpSpPr/>
                <p:nvPr/>
              </p:nvGrpSpPr>
              <p:grpSpPr>
                <a:xfrm rot="-9256444">
                  <a:off x="82992" y="206723"/>
                  <a:ext cx="1240750" cy="665166"/>
                  <a:chOff x="5206900" y="826150"/>
                  <a:chExt cx="599275" cy="321250"/>
                </a:xfrm>
              </p:grpSpPr>
              <p:sp>
                <p:nvSpPr>
                  <p:cNvPr id="4883" name="Google Shape;4883;p1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84" name="Google Shape;4884;p1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85" name="Google Shape;4885;p1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86" name="Google Shape;4886;p1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87" name="Google Shape;4887;p1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88" name="Google Shape;4888;p1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89" name="Google Shape;4889;p1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90" name="Google Shape;4890;p1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91" name="Google Shape;4891;p1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92" name="Google Shape;4892;p1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93" name="Google Shape;4893;p1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94" name="Google Shape;4894;p1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95" name="Google Shape;4895;p1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896" name="Google Shape;4896;p1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4897" name="Google Shape;4897;p14"/>
                <p:cNvGrpSpPr/>
                <p:nvPr/>
              </p:nvGrpSpPr>
              <p:grpSpPr>
                <a:xfrm>
                  <a:off x="-89387" y="23754"/>
                  <a:ext cx="1379869" cy="1021283"/>
                  <a:chOff x="188" y="29"/>
                  <a:chExt cx="1379869" cy="1021283"/>
                </a:xfrm>
              </p:grpSpPr>
              <p:grpSp>
                <p:nvGrpSpPr>
                  <p:cNvPr id="4898" name="Google Shape;4898;p14"/>
                  <p:cNvGrpSpPr/>
                  <p:nvPr/>
                </p:nvGrpSpPr>
                <p:grpSpPr>
                  <a:xfrm>
                    <a:off x="188" y="29"/>
                    <a:ext cx="1240739" cy="665180"/>
                    <a:chOff x="5206900" y="826150"/>
                    <a:chExt cx="599275" cy="321250"/>
                  </a:xfrm>
                </p:grpSpPr>
                <p:sp>
                  <p:nvSpPr>
                    <p:cNvPr id="4899" name="Google Shape;4899;p14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00" name="Google Shape;4900;p14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01" name="Google Shape;4901;p14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02" name="Google Shape;4902;p14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03" name="Google Shape;4903;p14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04" name="Google Shape;4904;p14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05" name="Google Shape;4905;p14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06" name="Google Shape;4906;p14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07" name="Google Shape;4907;p14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08" name="Google Shape;4908;p14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09" name="Google Shape;4909;p14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10" name="Google Shape;4910;p14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11" name="Google Shape;4911;p14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12" name="Google Shape;4912;p14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4913" name="Google Shape;4913;p14"/>
                  <p:cNvGrpSpPr/>
                  <p:nvPr/>
                </p:nvGrpSpPr>
                <p:grpSpPr>
                  <a:xfrm rot="-6299960" flipH="1">
                    <a:off x="553044" y="149914"/>
                    <a:ext cx="611876" cy="914967"/>
                    <a:chOff x="7920143" y="370462"/>
                    <a:chExt cx="611894" cy="914994"/>
                  </a:xfrm>
                </p:grpSpPr>
                <p:grpSp>
                  <p:nvGrpSpPr>
                    <p:cNvPr id="4914" name="Google Shape;4914;p14"/>
                    <p:cNvGrpSpPr/>
                    <p:nvPr/>
                  </p:nvGrpSpPr>
                  <p:grpSpPr>
                    <a:xfrm>
                      <a:off x="7925836" y="1010231"/>
                      <a:ext cx="262134" cy="275226"/>
                      <a:chOff x="1063586" y="401894"/>
                      <a:chExt cx="262134" cy="275226"/>
                    </a:xfrm>
                  </p:grpSpPr>
                  <p:sp>
                    <p:nvSpPr>
                      <p:cNvPr id="4915" name="Google Shape;4915;p14"/>
                      <p:cNvSpPr/>
                      <p:nvPr/>
                    </p:nvSpPr>
                    <p:spPr>
                      <a:xfrm>
                        <a:off x="1063586" y="548421"/>
                        <a:ext cx="82520" cy="8444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85" h="2850" extrusionOk="0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grpSp>
                    <p:nvGrpSpPr>
                      <p:cNvPr id="4916" name="Google Shape;4916;p14"/>
                      <p:cNvGrpSpPr/>
                      <p:nvPr/>
                    </p:nvGrpSpPr>
                    <p:grpSpPr>
                      <a:xfrm>
                        <a:off x="1241304" y="608348"/>
                        <a:ext cx="84416" cy="68771"/>
                        <a:chOff x="1241304" y="608348"/>
                        <a:chExt cx="84416" cy="68771"/>
                      </a:xfrm>
                    </p:grpSpPr>
                    <p:sp>
                      <p:nvSpPr>
                        <p:cNvPr id="4917" name="Google Shape;4917;p14"/>
                        <p:cNvSpPr/>
                        <p:nvPr/>
                      </p:nvSpPr>
                      <p:spPr>
                        <a:xfrm>
                          <a:off x="1241304" y="608348"/>
                          <a:ext cx="84416" cy="687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49" h="2321" extrusionOk="0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2400"/>
                        </a:p>
                      </p:txBody>
                    </p:sp>
                    <p:sp>
                      <p:nvSpPr>
                        <p:cNvPr id="4918" name="Google Shape;4918;p14"/>
                        <p:cNvSpPr/>
                        <p:nvPr/>
                      </p:nvSpPr>
                      <p:spPr>
                        <a:xfrm rot="1446749">
                          <a:off x="1253704" y="622868"/>
                          <a:ext cx="53594" cy="436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49" h="2321" extrusionOk="0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2400"/>
                        </a:p>
                      </p:txBody>
                    </p:sp>
                  </p:grpSp>
                  <p:sp>
                    <p:nvSpPr>
                      <p:cNvPr id="4919" name="Google Shape;4919;p14"/>
                      <p:cNvSpPr/>
                      <p:nvPr/>
                    </p:nvSpPr>
                    <p:spPr>
                      <a:xfrm>
                        <a:off x="1146109" y="401894"/>
                        <a:ext cx="171173" cy="14652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77" h="4945" extrusionOk="0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  <p:grpSp>
                  <p:nvGrpSpPr>
                    <p:cNvPr id="4920" name="Google Shape;4920;p14"/>
                    <p:cNvGrpSpPr/>
                    <p:nvPr/>
                  </p:nvGrpSpPr>
                  <p:grpSpPr>
                    <a:xfrm>
                      <a:off x="7920143" y="370462"/>
                      <a:ext cx="611894" cy="654549"/>
                      <a:chOff x="7920143" y="370462"/>
                      <a:chExt cx="611894" cy="654549"/>
                    </a:xfrm>
                  </p:grpSpPr>
                  <p:sp>
                    <p:nvSpPr>
                      <p:cNvPr id="4921" name="Google Shape;4921;p14"/>
                      <p:cNvSpPr/>
                      <p:nvPr/>
                    </p:nvSpPr>
                    <p:spPr>
                      <a:xfrm rot="-3261661">
                        <a:off x="8416538" y="639068"/>
                        <a:ext cx="95677" cy="9791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85" h="2850" extrusionOk="0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4922" name="Google Shape;4922;p14"/>
                      <p:cNvSpPr/>
                      <p:nvPr/>
                    </p:nvSpPr>
                    <p:spPr>
                      <a:xfrm>
                        <a:off x="7962805" y="370462"/>
                        <a:ext cx="421673" cy="38099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74" h="11090" extrusionOk="0">
                            <a:moveTo>
                              <a:pt x="624" y="7825"/>
                            </a:moveTo>
                            <a:cubicBezTo>
                              <a:pt x="960" y="8417"/>
                              <a:pt x="1520" y="8817"/>
                              <a:pt x="2016" y="9297"/>
                            </a:cubicBezTo>
                            <a:cubicBezTo>
                              <a:pt x="2465" y="9729"/>
                              <a:pt x="2865" y="10241"/>
                              <a:pt x="3425" y="10529"/>
                            </a:cubicBezTo>
                            <a:cubicBezTo>
                              <a:pt x="3825" y="10689"/>
                              <a:pt x="4241" y="10801"/>
                              <a:pt x="4657" y="10833"/>
                            </a:cubicBezTo>
                            <a:cubicBezTo>
                              <a:pt x="5521" y="10961"/>
                              <a:pt x="6417" y="11089"/>
                              <a:pt x="7265" y="10881"/>
                            </a:cubicBezTo>
                            <a:cubicBezTo>
                              <a:pt x="8193" y="10641"/>
                              <a:pt x="8961" y="10017"/>
                              <a:pt x="9681" y="9393"/>
                            </a:cubicBezTo>
                            <a:cubicBezTo>
                              <a:pt x="10753" y="8481"/>
                              <a:pt x="11873" y="7425"/>
                              <a:pt x="12081" y="6033"/>
                            </a:cubicBezTo>
                            <a:cubicBezTo>
                              <a:pt x="12273" y="4849"/>
                              <a:pt x="11761" y="3665"/>
                              <a:pt x="10993" y="2752"/>
                            </a:cubicBezTo>
                            <a:cubicBezTo>
                              <a:pt x="10225" y="1840"/>
                              <a:pt x="9233" y="1184"/>
                              <a:pt x="8241" y="528"/>
                            </a:cubicBezTo>
                            <a:cubicBezTo>
                              <a:pt x="7841" y="272"/>
                              <a:pt x="7393" y="0"/>
                              <a:pt x="6913" y="32"/>
                            </a:cubicBezTo>
                            <a:cubicBezTo>
                              <a:pt x="6257" y="64"/>
                              <a:pt x="5793" y="656"/>
                              <a:pt x="5345" y="1136"/>
                            </a:cubicBezTo>
                            <a:cubicBezTo>
                              <a:pt x="4209" y="2352"/>
                              <a:pt x="2561" y="2544"/>
                              <a:pt x="1424" y="3553"/>
                            </a:cubicBezTo>
                            <a:cubicBezTo>
                              <a:pt x="448" y="4449"/>
                              <a:pt x="0" y="6673"/>
                              <a:pt x="624" y="7825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4923" name="Google Shape;4923;p14"/>
                      <p:cNvSpPr/>
                      <p:nvPr/>
                    </p:nvSpPr>
                    <p:spPr>
                      <a:xfrm>
                        <a:off x="7920143" y="760581"/>
                        <a:ext cx="198469" cy="16988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77" h="4945" extrusionOk="0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grpSp>
                    <p:nvGrpSpPr>
                      <p:cNvPr id="4924" name="Google Shape;4924;p14"/>
                      <p:cNvGrpSpPr/>
                      <p:nvPr/>
                    </p:nvGrpSpPr>
                    <p:grpSpPr>
                      <a:xfrm>
                        <a:off x="8207076" y="945274"/>
                        <a:ext cx="97879" cy="79738"/>
                        <a:chOff x="8207076" y="945274"/>
                        <a:chExt cx="97879" cy="79738"/>
                      </a:xfrm>
                    </p:grpSpPr>
                    <p:sp>
                      <p:nvSpPr>
                        <p:cNvPr id="4925" name="Google Shape;4925;p14"/>
                        <p:cNvSpPr/>
                        <p:nvPr/>
                      </p:nvSpPr>
                      <p:spPr>
                        <a:xfrm>
                          <a:off x="8207076" y="945274"/>
                          <a:ext cx="97877" cy="797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49" h="2321" extrusionOk="0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2400"/>
                        </a:p>
                      </p:txBody>
                    </p:sp>
                    <p:sp>
                      <p:nvSpPr>
                        <p:cNvPr id="4926" name="Google Shape;4926;p14"/>
                        <p:cNvSpPr/>
                        <p:nvPr/>
                      </p:nvSpPr>
                      <p:spPr>
                        <a:xfrm rot="2700000">
                          <a:off x="8245618" y="956203"/>
                          <a:ext cx="45547" cy="5786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777" h="4945" extrusionOk="0">
                              <a:moveTo>
                                <a:pt x="512" y="2352"/>
                              </a:moveTo>
                              <a:cubicBezTo>
                                <a:pt x="976" y="3104"/>
                                <a:pt x="1536" y="3792"/>
                                <a:pt x="2160" y="4400"/>
                              </a:cubicBezTo>
                              <a:cubicBezTo>
                                <a:pt x="2320" y="4576"/>
                                <a:pt x="2512" y="4704"/>
                                <a:pt x="2736" y="4800"/>
                              </a:cubicBezTo>
                              <a:cubicBezTo>
                                <a:pt x="3152" y="4944"/>
                                <a:pt x="3616" y="4752"/>
                                <a:pt x="4032" y="4560"/>
                              </a:cubicBezTo>
                              <a:lnTo>
                                <a:pt x="5008" y="4096"/>
                              </a:lnTo>
                              <a:cubicBezTo>
                                <a:pt x="5185" y="4016"/>
                                <a:pt x="5345" y="3920"/>
                                <a:pt x="5473" y="3792"/>
                              </a:cubicBezTo>
                              <a:cubicBezTo>
                                <a:pt x="5729" y="3536"/>
                                <a:pt x="5761" y="3136"/>
                                <a:pt x="5761" y="2784"/>
                              </a:cubicBezTo>
                              <a:cubicBezTo>
                                <a:pt x="5777" y="2288"/>
                                <a:pt x="5777" y="1728"/>
                                <a:pt x="5457" y="1360"/>
                              </a:cubicBezTo>
                              <a:cubicBezTo>
                                <a:pt x="5249" y="1136"/>
                                <a:pt x="4992" y="976"/>
                                <a:pt x="4704" y="880"/>
                              </a:cubicBezTo>
                              <a:cubicBezTo>
                                <a:pt x="3680" y="416"/>
                                <a:pt x="2528" y="0"/>
                                <a:pt x="1408" y="432"/>
                              </a:cubicBezTo>
                              <a:cubicBezTo>
                                <a:pt x="592" y="752"/>
                                <a:pt x="0" y="1520"/>
                                <a:pt x="512" y="2352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2400"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4927" name="Google Shape;4927;p14"/>
              <p:cNvGrpSpPr/>
              <p:nvPr/>
            </p:nvGrpSpPr>
            <p:grpSpPr>
              <a:xfrm rot="-125449">
                <a:off x="1244692" y="4230232"/>
                <a:ext cx="1075393" cy="934820"/>
                <a:chOff x="547563" y="1049250"/>
                <a:chExt cx="413863" cy="359750"/>
              </a:xfrm>
            </p:grpSpPr>
            <p:sp>
              <p:nvSpPr>
                <p:cNvPr id="4928" name="Google Shape;4928;p14"/>
                <p:cNvSpPr/>
                <p:nvPr/>
              </p:nvSpPr>
              <p:spPr>
                <a:xfrm>
                  <a:off x="591375" y="1170250"/>
                  <a:ext cx="23625" cy="2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29" extrusionOk="0">
                      <a:moveTo>
                        <a:pt x="929" y="384"/>
                      </a:moveTo>
                      <a:cubicBezTo>
                        <a:pt x="945" y="736"/>
                        <a:pt x="513" y="928"/>
                        <a:pt x="256" y="688"/>
                      </a:cubicBezTo>
                      <a:cubicBezTo>
                        <a:pt x="0" y="432"/>
                        <a:pt x="176" y="0"/>
                        <a:pt x="529" y="0"/>
                      </a:cubicBezTo>
                      <a:cubicBezTo>
                        <a:pt x="753" y="0"/>
                        <a:pt x="929" y="160"/>
                        <a:pt x="929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29" name="Google Shape;4929;p14"/>
                <p:cNvSpPr/>
                <p:nvPr/>
              </p:nvSpPr>
              <p:spPr>
                <a:xfrm>
                  <a:off x="920975" y="1278175"/>
                  <a:ext cx="23225" cy="2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45" extrusionOk="0">
                      <a:moveTo>
                        <a:pt x="928" y="401"/>
                      </a:moveTo>
                      <a:cubicBezTo>
                        <a:pt x="928" y="769"/>
                        <a:pt x="496" y="945"/>
                        <a:pt x="240" y="689"/>
                      </a:cubicBezTo>
                      <a:cubicBezTo>
                        <a:pt x="0" y="433"/>
                        <a:pt x="192" y="1"/>
                        <a:pt x="544" y="1"/>
                      </a:cubicBezTo>
                      <a:cubicBezTo>
                        <a:pt x="768" y="17"/>
                        <a:pt x="928" y="193"/>
                        <a:pt x="928" y="40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30" name="Google Shape;4930;p14"/>
                <p:cNvSpPr/>
                <p:nvPr/>
              </p:nvSpPr>
              <p:spPr>
                <a:xfrm>
                  <a:off x="612363" y="1273175"/>
                  <a:ext cx="23625" cy="2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01"/>
                      </a:moveTo>
                      <a:cubicBezTo>
                        <a:pt x="945" y="769"/>
                        <a:pt x="513" y="945"/>
                        <a:pt x="257" y="689"/>
                      </a:cubicBezTo>
                      <a:cubicBezTo>
                        <a:pt x="1" y="433"/>
                        <a:pt x="193" y="1"/>
                        <a:pt x="561" y="17"/>
                      </a:cubicBezTo>
                      <a:cubicBezTo>
                        <a:pt x="769" y="17"/>
                        <a:pt x="945" y="193"/>
                        <a:pt x="945" y="40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31" name="Google Shape;4931;p14"/>
                <p:cNvSpPr/>
                <p:nvPr/>
              </p:nvSpPr>
              <p:spPr>
                <a:xfrm>
                  <a:off x="755950" y="1247675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8" y="80"/>
                      </a:moveTo>
                      <a:cubicBezTo>
                        <a:pt x="208" y="208"/>
                        <a:pt x="0" y="0"/>
                        <a:pt x="128" y="0"/>
                      </a:cubicBezTo>
                      <a:cubicBezTo>
                        <a:pt x="176" y="0"/>
                        <a:pt x="208" y="32"/>
                        <a:pt x="208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32" name="Google Shape;4932;p14"/>
                <p:cNvSpPr/>
                <p:nvPr/>
              </p:nvSpPr>
              <p:spPr>
                <a:xfrm>
                  <a:off x="956200" y="1187050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32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33" name="Google Shape;4933;p14"/>
                <p:cNvSpPr/>
                <p:nvPr/>
              </p:nvSpPr>
              <p:spPr>
                <a:xfrm>
                  <a:off x="868950" y="1306975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77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34" name="Google Shape;4934;p14"/>
                <p:cNvSpPr/>
                <p:nvPr/>
              </p:nvSpPr>
              <p:spPr>
                <a:xfrm>
                  <a:off x="547563" y="1123975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60" y="96"/>
                      </a:moveTo>
                      <a:cubicBezTo>
                        <a:pt x="160" y="128"/>
                        <a:pt x="128" y="176"/>
                        <a:pt x="80" y="176"/>
                      </a:cubicBezTo>
                      <a:cubicBezTo>
                        <a:pt x="48" y="176"/>
                        <a:pt x="0" y="128"/>
                        <a:pt x="0" y="96"/>
                      </a:cubicBezTo>
                      <a:cubicBezTo>
                        <a:pt x="0" y="48"/>
                        <a:pt x="48" y="0"/>
                        <a:pt x="80" y="16"/>
                      </a:cubicBezTo>
                      <a:cubicBezTo>
                        <a:pt x="128" y="0"/>
                        <a:pt x="176" y="48"/>
                        <a:pt x="16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35" name="Google Shape;4935;p14"/>
                <p:cNvSpPr/>
                <p:nvPr/>
              </p:nvSpPr>
              <p:spPr>
                <a:xfrm>
                  <a:off x="777950" y="1049250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36" name="Google Shape;4936;p14"/>
                <p:cNvSpPr/>
                <p:nvPr/>
              </p:nvSpPr>
              <p:spPr>
                <a:xfrm>
                  <a:off x="739150" y="1336475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60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37" name="Google Shape;4937;p14"/>
                <p:cNvSpPr/>
                <p:nvPr/>
              </p:nvSpPr>
              <p:spPr>
                <a:xfrm>
                  <a:off x="699775" y="1195850"/>
                  <a:ext cx="4025" cy="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61" extrusionOk="0">
                      <a:moveTo>
                        <a:pt x="161" y="80"/>
                      </a:moveTo>
                      <a:cubicBezTo>
                        <a:pt x="161" y="128"/>
                        <a:pt x="113" y="160"/>
                        <a:pt x="81" y="160"/>
                      </a:cubicBezTo>
                      <a:cubicBezTo>
                        <a:pt x="33" y="160"/>
                        <a:pt x="1" y="128"/>
                        <a:pt x="1" y="80"/>
                      </a:cubicBezTo>
                      <a:cubicBezTo>
                        <a:pt x="1" y="48"/>
                        <a:pt x="33" y="0"/>
                        <a:pt x="81" y="0"/>
                      </a:cubicBezTo>
                      <a:cubicBezTo>
                        <a:pt x="113" y="0"/>
                        <a:pt x="161" y="48"/>
                        <a:pt x="161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38" name="Google Shape;4938;p14"/>
                <p:cNvSpPr/>
                <p:nvPr/>
              </p:nvSpPr>
              <p:spPr>
                <a:xfrm>
                  <a:off x="926975" y="1357775"/>
                  <a:ext cx="4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25" extrusionOk="0">
                      <a:moveTo>
                        <a:pt x="160" y="113"/>
                      </a:moveTo>
                      <a:cubicBezTo>
                        <a:pt x="160" y="225"/>
                        <a:pt x="0" y="225"/>
                        <a:pt x="0" y="113"/>
                      </a:cubicBezTo>
                      <a:cubicBezTo>
                        <a:pt x="0" y="1"/>
                        <a:pt x="160" y="1"/>
                        <a:pt x="160" y="11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39" name="Google Shape;4939;p14"/>
                <p:cNvSpPr/>
                <p:nvPr/>
              </p:nvSpPr>
              <p:spPr>
                <a:xfrm>
                  <a:off x="891775" y="1339775"/>
                  <a:ext cx="48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209" extrusionOk="0">
                      <a:moveTo>
                        <a:pt x="192" y="97"/>
                      </a:moveTo>
                      <a:cubicBezTo>
                        <a:pt x="192" y="209"/>
                        <a:pt x="0" y="17"/>
                        <a:pt x="112" y="17"/>
                      </a:cubicBezTo>
                      <a:cubicBezTo>
                        <a:pt x="160" y="1"/>
                        <a:pt x="192" y="49"/>
                        <a:pt x="192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40" name="Google Shape;4940;p14"/>
                <p:cNvSpPr/>
                <p:nvPr/>
              </p:nvSpPr>
              <p:spPr>
                <a:xfrm>
                  <a:off x="580363" y="1174375"/>
                  <a:ext cx="642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" h="193" extrusionOk="0">
                      <a:moveTo>
                        <a:pt x="225" y="81"/>
                      </a:moveTo>
                      <a:cubicBezTo>
                        <a:pt x="257" y="193"/>
                        <a:pt x="1" y="48"/>
                        <a:pt x="129" y="16"/>
                      </a:cubicBezTo>
                      <a:cubicBezTo>
                        <a:pt x="177" y="0"/>
                        <a:pt x="209" y="32"/>
                        <a:pt x="225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41" name="Google Shape;4941;p14"/>
                <p:cNvSpPr/>
                <p:nvPr/>
              </p:nvSpPr>
              <p:spPr>
                <a:xfrm>
                  <a:off x="689963" y="1316775"/>
                  <a:ext cx="10825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41" y="433"/>
                        <a:pt x="129" y="321"/>
                      </a:cubicBezTo>
                      <a:cubicBezTo>
                        <a:pt x="1" y="209"/>
                        <a:pt x="81" y="1"/>
                        <a:pt x="257" y="1"/>
                      </a:cubicBezTo>
                      <a:cubicBezTo>
                        <a:pt x="353" y="1"/>
                        <a:pt x="433" y="81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42" name="Google Shape;4942;p14"/>
                <p:cNvSpPr/>
                <p:nvPr/>
              </p:nvSpPr>
              <p:spPr>
                <a:xfrm>
                  <a:off x="886550" y="1398175"/>
                  <a:ext cx="10850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7"/>
                      </a:cubicBezTo>
                      <a:cubicBezTo>
                        <a:pt x="353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43" name="Google Shape;4943;p14"/>
                <p:cNvSpPr/>
                <p:nvPr/>
              </p:nvSpPr>
              <p:spPr>
                <a:xfrm>
                  <a:off x="712550" y="1307375"/>
                  <a:ext cx="10825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24" y="433"/>
                        <a:pt x="112" y="321"/>
                      </a:cubicBezTo>
                      <a:cubicBezTo>
                        <a:pt x="0" y="209"/>
                        <a:pt x="80" y="17"/>
                        <a:pt x="240" y="17"/>
                      </a:cubicBezTo>
                      <a:cubicBezTo>
                        <a:pt x="336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44" name="Google Shape;4944;p14"/>
                <p:cNvSpPr/>
                <p:nvPr/>
              </p:nvSpPr>
              <p:spPr>
                <a:xfrm>
                  <a:off x="866150" y="1242575"/>
                  <a:ext cx="10425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7" y="176"/>
                      </a:moveTo>
                      <a:cubicBezTo>
                        <a:pt x="417" y="336"/>
                        <a:pt x="225" y="416"/>
                        <a:pt x="113" y="304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45" name="Google Shape;4945;p14"/>
                <p:cNvSpPr/>
                <p:nvPr/>
              </p:nvSpPr>
              <p:spPr>
                <a:xfrm>
                  <a:off x="634550" y="1356175"/>
                  <a:ext cx="10825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46" name="Google Shape;4946;p14"/>
                <p:cNvSpPr/>
                <p:nvPr/>
              </p:nvSpPr>
              <p:spPr>
                <a:xfrm>
                  <a:off x="659963" y="1141575"/>
                  <a:ext cx="10425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33" extrusionOk="0">
                      <a:moveTo>
                        <a:pt x="417" y="192"/>
                      </a:moveTo>
                      <a:cubicBezTo>
                        <a:pt x="417" y="352"/>
                        <a:pt x="225" y="432"/>
                        <a:pt x="113" y="320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47" name="Google Shape;4947;p14"/>
                <p:cNvSpPr/>
                <p:nvPr/>
              </p:nvSpPr>
              <p:spPr>
                <a:xfrm>
                  <a:off x="709775" y="1234250"/>
                  <a:ext cx="10825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3" y="177"/>
                      </a:moveTo>
                      <a:cubicBezTo>
                        <a:pt x="433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48" name="Google Shape;4948;p14"/>
                <p:cNvSpPr/>
                <p:nvPr/>
              </p:nvSpPr>
              <p:spPr>
                <a:xfrm>
                  <a:off x="930000" y="1296950"/>
                  <a:ext cx="104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57"/>
                      </a:moveTo>
                      <a:cubicBezTo>
                        <a:pt x="368" y="481"/>
                        <a:pt x="48" y="481"/>
                        <a:pt x="32" y="257"/>
                      </a:cubicBezTo>
                      <a:cubicBezTo>
                        <a:pt x="0" y="1"/>
                        <a:pt x="416" y="1"/>
                        <a:pt x="400" y="25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49" name="Google Shape;4949;p14"/>
                <p:cNvSpPr/>
                <p:nvPr/>
              </p:nvSpPr>
              <p:spPr>
                <a:xfrm>
                  <a:off x="802350" y="1341275"/>
                  <a:ext cx="104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385" y="209"/>
                      </a:moveTo>
                      <a:cubicBezTo>
                        <a:pt x="417" y="481"/>
                        <a:pt x="0" y="481"/>
                        <a:pt x="32" y="209"/>
                      </a:cubicBezTo>
                      <a:cubicBezTo>
                        <a:pt x="48" y="1"/>
                        <a:pt x="369" y="1"/>
                        <a:pt x="38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50" name="Google Shape;4950;p14"/>
                <p:cNvSpPr/>
                <p:nvPr/>
              </p:nvSpPr>
              <p:spPr>
                <a:xfrm>
                  <a:off x="842200" y="1279050"/>
                  <a:ext cx="104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09"/>
                      </a:moveTo>
                      <a:cubicBezTo>
                        <a:pt x="416" y="481"/>
                        <a:pt x="0" y="481"/>
                        <a:pt x="32" y="209"/>
                      </a:cubicBezTo>
                      <a:cubicBezTo>
                        <a:pt x="48" y="1"/>
                        <a:pt x="368" y="1"/>
                        <a:pt x="400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51" name="Google Shape;4951;p14"/>
                <p:cNvSpPr/>
                <p:nvPr/>
              </p:nvSpPr>
              <p:spPr>
                <a:xfrm>
                  <a:off x="842550" y="1337375"/>
                  <a:ext cx="108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81" extrusionOk="0">
                      <a:moveTo>
                        <a:pt x="401" y="273"/>
                      </a:moveTo>
                      <a:cubicBezTo>
                        <a:pt x="369" y="481"/>
                        <a:pt x="65" y="481"/>
                        <a:pt x="33" y="273"/>
                      </a:cubicBezTo>
                      <a:cubicBezTo>
                        <a:pt x="1" y="1"/>
                        <a:pt x="433" y="1"/>
                        <a:pt x="401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52" name="Google Shape;4952;p14"/>
                <p:cNvSpPr/>
                <p:nvPr/>
              </p:nvSpPr>
              <p:spPr>
                <a:xfrm>
                  <a:off x="809350" y="1152575"/>
                  <a:ext cx="38825" cy="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2"/>
                      </a:moveTo>
                      <a:lnTo>
                        <a:pt x="769" y="1552"/>
                      </a:lnTo>
                      <a:cubicBezTo>
                        <a:pt x="769" y="1120"/>
                        <a:pt x="417" y="784"/>
                        <a:pt x="1" y="784"/>
                      </a:cubicBezTo>
                      <a:lnTo>
                        <a:pt x="1" y="784"/>
                      </a:lnTo>
                      <a:cubicBezTo>
                        <a:pt x="417" y="784"/>
                        <a:pt x="769" y="432"/>
                        <a:pt x="769" y="0"/>
                      </a:cubicBezTo>
                      <a:lnTo>
                        <a:pt x="769" y="0"/>
                      </a:lnTo>
                      <a:cubicBezTo>
                        <a:pt x="769" y="432"/>
                        <a:pt x="1121" y="784"/>
                        <a:pt x="1553" y="784"/>
                      </a:cubicBezTo>
                      <a:lnTo>
                        <a:pt x="1553" y="784"/>
                      </a:lnTo>
                      <a:cubicBezTo>
                        <a:pt x="1121" y="784"/>
                        <a:pt x="769" y="1120"/>
                        <a:pt x="769" y="15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953" name="Google Shape;4953;p14"/>
                <p:cNvSpPr/>
                <p:nvPr/>
              </p:nvSpPr>
              <p:spPr>
                <a:xfrm>
                  <a:off x="615963" y="1208375"/>
                  <a:ext cx="38825" cy="3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37" extrusionOk="0">
                      <a:moveTo>
                        <a:pt x="769" y="1537"/>
                      </a:moveTo>
                      <a:lnTo>
                        <a:pt x="769" y="1537"/>
                      </a:lnTo>
                      <a:cubicBezTo>
                        <a:pt x="769" y="1121"/>
                        <a:pt x="417" y="769"/>
                        <a:pt x="1" y="769"/>
                      </a:cubicBezTo>
                      <a:lnTo>
                        <a:pt x="1" y="769"/>
                      </a:lnTo>
                      <a:cubicBezTo>
                        <a:pt x="417" y="769"/>
                        <a:pt x="769" y="417"/>
                        <a:pt x="769" y="1"/>
                      </a:cubicBezTo>
                      <a:lnTo>
                        <a:pt x="769" y="1"/>
                      </a:lnTo>
                      <a:cubicBezTo>
                        <a:pt x="769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21" y="769"/>
                        <a:pt x="769" y="1121"/>
                        <a:pt x="769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4954" name="Google Shape;4954;p14"/>
            <p:cNvGrpSpPr/>
            <p:nvPr/>
          </p:nvGrpSpPr>
          <p:grpSpPr>
            <a:xfrm>
              <a:off x="7444910" y="59729"/>
              <a:ext cx="3286285" cy="2539537"/>
              <a:chOff x="7444910" y="59729"/>
              <a:chExt cx="3286285" cy="2539537"/>
            </a:xfrm>
          </p:grpSpPr>
          <p:grpSp>
            <p:nvGrpSpPr>
              <p:cNvPr id="4955" name="Google Shape;4955;p14"/>
              <p:cNvGrpSpPr/>
              <p:nvPr/>
            </p:nvGrpSpPr>
            <p:grpSpPr>
              <a:xfrm>
                <a:off x="7444910" y="59729"/>
                <a:ext cx="1699100" cy="2145071"/>
                <a:chOff x="7444910" y="59729"/>
                <a:chExt cx="1699100" cy="2145071"/>
              </a:xfrm>
            </p:grpSpPr>
            <p:grpSp>
              <p:nvGrpSpPr>
                <p:cNvPr id="4956" name="Google Shape;4956;p14"/>
                <p:cNvGrpSpPr/>
                <p:nvPr/>
              </p:nvGrpSpPr>
              <p:grpSpPr>
                <a:xfrm flipH="1">
                  <a:off x="7444910" y="59729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4957" name="Google Shape;4957;p14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4958" name="Google Shape;4958;p14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59" name="Google Shape;4959;p14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60" name="Google Shape;4960;p14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61" name="Google Shape;4961;p14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62" name="Google Shape;4962;p14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63" name="Google Shape;4963;p14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64" name="Google Shape;4964;p14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65" name="Google Shape;4965;p14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66" name="Google Shape;4966;p14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67" name="Google Shape;4967;p14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68" name="Google Shape;4968;p14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69" name="Google Shape;4969;p14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70" name="Google Shape;4970;p14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71" name="Google Shape;4971;p14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4972" name="Google Shape;4972;p14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4973" name="Google Shape;4973;p14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74" name="Google Shape;4974;p14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75" name="Google Shape;4975;p14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76" name="Google Shape;4976;p14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77" name="Google Shape;4977;p14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78" name="Google Shape;4978;p14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79" name="Google Shape;4979;p14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80" name="Google Shape;4980;p14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81" name="Google Shape;4981;p14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82" name="Google Shape;4982;p14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83" name="Google Shape;4983;p14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84" name="Google Shape;4984;p14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85" name="Google Shape;4985;p14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86" name="Google Shape;4986;p14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4987" name="Google Shape;4987;p14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4988" name="Google Shape;4988;p14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89" name="Google Shape;4989;p14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90" name="Google Shape;4990;p14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91" name="Google Shape;4991;p14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92" name="Google Shape;4992;p14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93" name="Google Shape;4993;p14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94" name="Google Shape;4994;p14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95" name="Google Shape;4995;p14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96" name="Google Shape;4996;p14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97" name="Google Shape;4997;p14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98" name="Google Shape;4998;p14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999" name="Google Shape;4999;p14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5000" name="Google Shape;5000;p14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5001" name="Google Shape;5001;p14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5002" name="Google Shape;5002;p14"/>
                <p:cNvGrpSpPr/>
                <p:nvPr/>
              </p:nvGrpSpPr>
              <p:grpSpPr>
                <a:xfrm>
                  <a:off x="7978287" y="476220"/>
                  <a:ext cx="632335" cy="373478"/>
                  <a:chOff x="7473525" y="1204375"/>
                  <a:chExt cx="827771" cy="488910"/>
                </a:xfrm>
              </p:grpSpPr>
              <p:sp>
                <p:nvSpPr>
                  <p:cNvPr id="5003" name="Google Shape;5003;p14"/>
                  <p:cNvSpPr/>
                  <p:nvPr/>
                </p:nvSpPr>
                <p:spPr>
                  <a:xfrm>
                    <a:off x="7650038" y="1204375"/>
                    <a:ext cx="442286" cy="4433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3" h="13284" extrusionOk="0">
                        <a:moveTo>
                          <a:pt x="13253" y="6627"/>
                        </a:moveTo>
                        <a:cubicBezTo>
                          <a:pt x="13253" y="10305"/>
                          <a:pt x="10274" y="13283"/>
                          <a:pt x="6627" y="13283"/>
                        </a:cubicBezTo>
                        <a:cubicBezTo>
                          <a:pt x="2949" y="13283"/>
                          <a:pt x="0" y="10305"/>
                          <a:pt x="0" y="6627"/>
                        </a:cubicBezTo>
                        <a:cubicBezTo>
                          <a:pt x="0" y="2979"/>
                          <a:pt x="2949" y="0"/>
                          <a:pt x="6627" y="0"/>
                        </a:cubicBezTo>
                        <a:cubicBezTo>
                          <a:pt x="10274" y="0"/>
                          <a:pt x="13253" y="2979"/>
                          <a:pt x="13253" y="662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4" name="Google Shape;5004;p14"/>
                  <p:cNvSpPr/>
                  <p:nvPr/>
                </p:nvSpPr>
                <p:spPr>
                  <a:xfrm>
                    <a:off x="7473525" y="1216557"/>
                    <a:ext cx="827771" cy="4767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04" h="14284" extrusionOk="0">
                        <a:moveTo>
                          <a:pt x="24803" y="0"/>
                        </a:moveTo>
                        <a:lnTo>
                          <a:pt x="24803" y="0"/>
                        </a:lnTo>
                        <a:cubicBezTo>
                          <a:pt x="22159" y="335"/>
                          <a:pt x="19666" y="1338"/>
                          <a:pt x="17508" y="2949"/>
                        </a:cubicBezTo>
                        <a:cubicBezTo>
                          <a:pt x="18238" y="2493"/>
                          <a:pt x="19028" y="2189"/>
                          <a:pt x="19879" y="2098"/>
                        </a:cubicBezTo>
                        <a:lnTo>
                          <a:pt x="19879" y="2098"/>
                        </a:lnTo>
                        <a:cubicBezTo>
                          <a:pt x="19059" y="3040"/>
                          <a:pt x="17995" y="3648"/>
                          <a:pt x="16931" y="4256"/>
                        </a:cubicBezTo>
                        <a:cubicBezTo>
                          <a:pt x="12463" y="6870"/>
                          <a:pt x="7934" y="9362"/>
                          <a:pt x="3405" y="11885"/>
                        </a:cubicBezTo>
                        <a:cubicBezTo>
                          <a:pt x="3101" y="12098"/>
                          <a:pt x="2706" y="12219"/>
                          <a:pt x="2341" y="12219"/>
                        </a:cubicBezTo>
                        <a:cubicBezTo>
                          <a:pt x="3344" y="11034"/>
                          <a:pt x="4529" y="10061"/>
                          <a:pt x="5593" y="8937"/>
                        </a:cubicBezTo>
                        <a:lnTo>
                          <a:pt x="5593" y="8937"/>
                        </a:lnTo>
                        <a:cubicBezTo>
                          <a:pt x="3496" y="10274"/>
                          <a:pt x="1642" y="11915"/>
                          <a:pt x="122" y="13861"/>
                        </a:cubicBezTo>
                        <a:cubicBezTo>
                          <a:pt x="61" y="13921"/>
                          <a:pt x="31" y="14013"/>
                          <a:pt x="0" y="14104"/>
                        </a:cubicBezTo>
                        <a:cubicBezTo>
                          <a:pt x="19" y="14232"/>
                          <a:pt x="137" y="14283"/>
                          <a:pt x="275" y="14283"/>
                        </a:cubicBezTo>
                        <a:cubicBezTo>
                          <a:pt x="365" y="14283"/>
                          <a:pt x="463" y="14261"/>
                          <a:pt x="548" y="14225"/>
                        </a:cubicBezTo>
                        <a:cubicBezTo>
                          <a:pt x="7782" y="11703"/>
                          <a:pt x="14256" y="7447"/>
                          <a:pt x="20639" y="3222"/>
                        </a:cubicBezTo>
                        <a:cubicBezTo>
                          <a:pt x="22129" y="2310"/>
                          <a:pt x="23527" y="1216"/>
                          <a:pt x="2480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5005" name="Google Shape;5005;p14"/>
              <p:cNvGrpSpPr/>
              <p:nvPr/>
            </p:nvGrpSpPr>
            <p:grpSpPr>
              <a:xfrm rot="-7145290" flipH="1">
                <a:off x="8531468" y="262924"/>
                <a:ext cx="1699093" cy="2144961"/>
                <a:chOff x="146217" y="2712579"/>
                <a:chExt cx="1552966" cy="1960401"/>
              </a:xfrm>
            </p:grpSpPr>
            <p:grpSp>
              <p:nvGrpSpPr>
                <p:cNvPr id="5006" name="Google Shape;5006;p14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007" name="Google Shape;5007;p1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8" name="Google Shape;5008;p1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09" name="Google Shape;5009;p1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0" name="Google Shape;5010;p1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1" name="Google Shape;5011;p1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2" name="Google Shape;5012;p1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3" name="Google Shape;5013;p1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4" name="Google Shape;5014;p1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5" name="Google Shape;5015;p1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6" name="Google Shape;5016;p1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7" name="Google Shape;5017;p1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8" name="Google Shape;5018;p1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19" name="Google Shape;5019;p1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0" name="Google Shape;5020;p1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5021" name="Google Shape;5021;p14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022" name="Google Shape;5022;p1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3" name="Google Shape;5023;p1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4" name="Google Shape;5024;p1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5" name="Google Shape;5025;p1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6" name="Google Shape;5026;p1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7" name="Google Shape;5027;p1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8" name="Google Shape;5028;p1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29" name="Google Shape;5029;p1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30" name="Google Shape;5030;p1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31" name="Google Shape;5031;p1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32" name="Google Shape;5032;p1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33" name="Google Shape;5033;p1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34" name="Google Shape;5034;p1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35" name="Google Shape;5035;p1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5036" name="Google Shape;5036;p14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037" name="Google Shape;5037;p1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38" name="Google Shape;5038;p1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39" name="Google Shape;5039;p1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40" name="Google Shape;5040;p1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41" name="Google Shape;5041;p1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42" name="Google Shape;5042;p1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43" name="Google Shape;5043;p1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44" name="Google Shape;5044;p1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45" name="Google Shape;5045;p1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46" name="Google Shape;5046;p1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47" name="Google Shape;5047;p1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48" name="Google Shape;5048;p1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49" name="Google Shape;5049;p1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050" name="Google Shape;5050;p1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</p:grpSp>
      <p:sp>
        <p:nvSpPr>
          <p:cNvPr id="5051" name="Google Shape;5051;p14"/>
          <p:cNvSpPr txBox="1">
            <a:spLocks noGrp="1"/>
          </p:cNvSpPr>
          <p:nvPr>
            <p:ph type="subTitle" idx="1"/>
          </p:nvPr>
        </p:nvSpPr>
        <p:spPr>
          <a:xfrm>
            <a:off x="1394300" y="4298881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52" name="Google Shape;5052;p14"/>
          <p:cNvSpPr txBox="1">
            <a:spLocks noGrp="1"/>
          </p:cNvSpPr>
          <p:nvPr>
            <p:ph type="subTitle" idx="2"/>
          </p:nvPr>
        </p:nvSpPr>
        <p:spPr>
          <a:xfrm>
            <a:off x="4947441" y="4298881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53" name="Google Shape;5053;p14"/>
          <p:cNvSpPr txBox="1">
            <a:spLocks noGrp="1"/>
          </p:cNvSpPr>
          <p:nvPr>
            <p:ph type="subTitle" idx="3"/>
          </p:nvPr>
        </p:nvSpPr>
        <p:spPr>
          <a:xfrm>
            <a:off x="8488741" y="4298881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54" name="Google Shape;5054;p14"/>
          <p:cNvSpPr txBox="1">
            <a:spLocks noGrp="1"/>
          </p:cNvSpPr>
          <p:nvPr>
            <p:ph type="title" hasCustomPrompt="1"/>
          </p:nvPr>
        </p:nvSpPr>
        <p:spPr>
          <a:xfrm>
            <a:off x="1357363" y="3779300"/>
            <a:ext cx="5412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55" name="Google Shape;5055;p14"/>
          <p:cNvSpPr txBox="1">
            <a:spLocks noGrp="1"/>
          </p:cNvSpPr>
          <p:nvPr>
            <p:ph type="title" idx="4" hasCustomPrompt="1"/>
          </p:nvPr>
        </p:nvSpPr>
        <p:spPr>
          <a:xfrm>
            <a:off x="4925652" y="3779300"/>
            <a:ext cx="5412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56" name="Google Shape;5056;p14"/>
          <p:cNvSpPr txBox="1">
            <a:spLocks noGrp="1"/>
          </p:cNvSpPr>
          <p:nvPr>
            <p:ph type="title" idx="5" hasCustomPrompt="1"/>
          </p:nvPr>
        </p:nvSpPr>
        <p:spPr>
          <a:xfrm>
            <a:off x="8463735" y="3776933"/>
            <a:ext cx="5412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57" name="Google Shape;5057;p14"/>
          <p:cNvSpPr txBox="1">
            <a:spLocks noGrp="1"/>
          </p:cNvSpPr>
          <p:nvPr>
            <p:ph type="title" idx="6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2850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2">
  <p:cSld name="Title and one column 2">
    <p:spTree>
      <p:nvGrpSpPr>
        <p:cNvPr id="1" name="Shape 5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59" name="Google Shape;5059;p15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5060" name="Google Shape;5060;p1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061" name="Google Shape;5061;p1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062" name="Google Shape;5062;p1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3" name="Google Shape;5063;p1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4" name="Google Shape;5064;p1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5" name="Google Shape;5065;p1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6" name="Google Shape;5066;p1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7" name="Google Shape;5067;p1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8" name="Google Shape;5068;p1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9" name="Google Shape;5069;p1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0" name="Google Shape;5070;p1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1" name="Google Shape;5071;p1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2" name="Google Shape;5072;p1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3" name="Google Shape;5073;p1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4" name="Google Shape;5074;p1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5" name="Google Shape;5075;p1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6" name="Google Shape;5076;p1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7" name="Google Shape;5077;p1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8" name="Google Shape;5078;p1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9" name="Google Shape;5079;p1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0" name="Google Shape;5080;p1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1" name="Google Shape;5081;p1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2" name="Google Shape;5082;p1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3" name="Google Shape;5083;p1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4" name="Google Shape;5084;p1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5" name="Google Shape;5085;p1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6" name="Google Shape;5086;p1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087" name="Google Shape;5087;p1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088" name="Google Shape;5088;p1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89" name="Google Shape;5089;p1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0" name="Google Shape;5090;p1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1" name="Google Shape;5091;p1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2" name="Google Shape;5092;p1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3" name="Google Shape;5093;p1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4" name="Google Shape;5094;p1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5" name="Google Shape;5095;p1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6" name="Google Shape;5096;p1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7" name="Google Shape;5097;p1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8" name="Google Shape;5098;p1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99" name="Google Shape;5099;p1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0" name="Google Shape;5100;p1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1" name="Google Shape;5101;p1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2" name="Google Shape;5102;p1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3" name="Google Shape;5103;p1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4" name="Google Shape;5104;p1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5" name="Google Shape;5105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6" name="Google Shape;5106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7" name="Google Shape;5107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8" name="Google Shape;5108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09" name="Google Shape;5109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0" name="Google Shape;5110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1" name="Google Shape;5111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2" name="Google Shape;5112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13" name="Google Shape;5113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114" name="Google Shape;5114;p1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5" name="Google Shape;5115;p1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6" name="Google Shape;5116;p1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7" name="Google Shape;5117;p1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8" name="Google Shape;5118;p1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9" name="Google Shape;5119;p1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0" name="Google Shape;5120;p1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1" name="Google Shape;5121;p1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2" name="Google Shape;5122;p1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3" name="Google Shape;5123;p1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4" name="Google Shape;5124;p1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5" name="Google Shape;5125;p1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6" name="Google Shape;5126;p1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7" name="Google Shape;5127;p1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8" name="Google Shape;5128;p1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9" name="Google Shape;5129;p1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0" name="Google Shape;5130;p1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1" name="Google Shape;5131;p1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2" name="Google Shape;5132;p1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3" name="Google Shape;5133;p1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4" name="Google Shape;5134;p1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5" name="Google Shape;5135;p1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6" name="Google Shape;5136;p1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7" name="Google Shape;5137;p1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8" name="Google Shape;5138;p1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9" name="Google Shape;5139;p1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0" name="Google Shape;5140;p1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1" name="Google Shape;5141;p1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2" name="Google Shape;5142;p1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3" name="Google Shape;5143;p1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4" name="Google Shape;5144;p1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5" name="Google Shape;5145;p1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6" name="Google Shape;5146;p1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7" name="Google Shape;5147;p1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8" name="Google Shape;5148;p1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9" name="Google Shape;5149;p1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0" name="Google Shape;5150;p1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1" name="Google Shape;5151;p1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2" name="Google Shape;5152;p1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3" name="Google Shape;5153;p1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4" name="Google Shape;5154;p1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5" name="Google Shape;5155;p1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6" name="Google Shape;5156;p1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7" name="Google Shape;5157;p1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8" name="Google Shape;5158;p1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9" name="Google Shape;5159;p1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0" name="Google Shape;5160;p1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1" name="Google Shape;5161;p1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2" name="Google Shape;5162;p1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3" name="Google Shape;5163;p1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4" name="Google Shape;5164;p1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5" name="Google Shape;5165;p1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6" name="Google Shape;5166;p1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7" name="Google Shape;5167;p1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8" name="Google Shape;5168;p1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9" name="Google Shape;5169;p1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0" name="Google Shape;5170;p1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1" name="Google Shape;5171;p1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2" name="Google Shape;5172;p1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3" name="Google Shape;5173;p1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4" name="Google Shape;5174;p1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5" name="Google Shape;5175;p1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6" name="Google Shape;5176;p1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7" name="Google Shape;5177;p1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8" name="Google Shape;5178;p1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9" name="Google Shape;5179;p1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0" name="Google Shape;5180;p1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1" name="Google Shape;5181;p1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2" name="Google Shape;5182;p1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3" name="Google Shape;5183;p1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4" name="Google Shape;5184;p1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5" name="Google Shape;5185;p1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6" name="Google Shape;5186;p1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7" name="Google Shape;5187;p1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8" name="Google Shape;5188;p1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9" name="Google Shape;5189;p1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0" name="Google Shape;5190;p1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1" name="Google Shape;5191;p1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2" name="Google Shape;5192;p1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3" name="Google Shape;5193;p1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4" name="Google Shape;5194;p1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5" name="Google Shape;5195;p1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6" name="Google Shape;5196;p1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7" name="Google Shape;5197;p1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8" name="Google Shape;5198;p1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9" name="Google Shape;5199;p1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0" name="Google Shape;5200;p1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1" name="Google Shape;5201;p1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2" name="Google Shape;5202;p1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3" name="Google Shape;5203;p1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4" name="Google Shape;5204;p1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5" name="Google Shape;5205;p1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6" name="Google Shape;5206;p1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7" name="Google Shape;5207;p1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8" name="Google Shape;5208;p1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9" name="Google Shape;5209;p1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0" name="Google Shape;5210;p1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1" name="Google Shape;5211;p1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2" name="Google Shape;5212;p1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3" name="Google Shape;5213;p1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214" name="Google Shape;5214;p1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215" name="Google Shape;5215;p1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6" name="Google Shape;5216;p1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7" name="Google Shape;5217;p1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8" name="Google Shape;5218;p1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19" name="Google Shape;5219;p1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0" name="Google Shape;5220;p1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1" name="Google Shape;5221;p1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2" name="Google Shape;5222;p1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3" name="Google Shape;5223;p1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4" name="Google Shape;5224;p1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5" name="Google Shape;5225;p1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6" name="Google Shape;5226;p1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7" name="Google Shape;5227;p1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8" name="Google Shape;5228;p1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29" name="Google Shape;5229;p1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0" name="Google Shape;5230;p1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1" name="Google Shape;5231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2" name="Google Shape;5232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3" name="Google Shape;5233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4" name="Google Shape;5234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5" name="Google Shape;5235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6" name="Google Shape;5236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7" name="Google Shape;5237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8" name="Google Shape;5238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39" name="Google Shape;5239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0" name="Google Shape;5240;p1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241" name="Google Shape;5241;p1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2" name="Google Shape;5242;p1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3" name="Google Shape;5243;p1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4" name="Google Shape;5244;p1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5" name="Google Shape;5245;p1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246" name="Google Shape;5246;p1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247" name="Google Shape;5247;p1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8" name="Google Shape;5248;p1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49" name="Google Shape;5249;p1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0" name="Google Shape;5250;p1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1" name="Google Shape;5251;p1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2" name="Google Shape;5252;p1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3" name="Google Shape;5253;p1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4" name="Google Shape;5254;p1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5" name="Google Shape;5255;p1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6" name="Google Shape;5256;p1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7" name="Google Shape;5257;p1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8" name="Google Shape;5258;p1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59" name="Google Shape;5259;p1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0" name="Google Shape;5260;p1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1" name="Google Shape;5261;p1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2" name="Google Shape;5262;p1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3" name="Google Shape;5263;p1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4" name="Google Shape;5264;p1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5" name="Google Shape;5265;p1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6" name="Google Shape;5266;p1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7" name="Google Shape;5267;p1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8" name="Google Shape;5268;p1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69" name="Google Shape;5269;p1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70" name="Google Shape;5270;p1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71" name="Google Shape;5271;p1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72" name="Google Shape;5272;p1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273" name="Google Shape;5273;p1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274" name="Google Shape;5274;p1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275" name="Google Shape;5275;p1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76" name="Google Shape;5276;p1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77" name="Google Shape;5277;p1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78" name="Google Shape;5278;p1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79" name="Google Shape;5279;p1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0" name="Google Shape;5280;p1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1" name="Google Shape;5281;p1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2" name="Google Shape;5282;p1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3" name="Google Shape;5283;p1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4" name="Google Shape;5284;p1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5" name="Google Shape;5285;p1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6" name="Google Shape;5286;p1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7" name="Google Shape;5287;p1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8" name="Google Shape;5288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89" name="Google Shape;5289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0" name="Google Shape;5290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1" name="Google Shape;5291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2" name="Google Shape;5292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3" name="Google Shape;5293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4" name="Google Shape;5294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5" name="Google Shape;5295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6" name="Google Shape;5296;p1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7" name="Google Shape;5297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8" name="Google Shape;5298;p1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99" name="Google Shape;5299;p1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00" name="Google Shape;5300;p1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301" name="Google Shape;5301;p15"/>
          <p:cNvGrpSpPr/>
          <p:nvPr/>
        </p:nvGrpSpPr>
        <p:grpSpPr>
          <a:xfrm>
            <a:off x="950961" y="1800572"/>
            <a:ext cx="12146027" cy="5440621"/>
            <a:chOff x="713221" y="1350429"/>
            <a:chExt cx="9109520" cy="4080466"/>
          </a:xfrm>
        </p:grpSpPr>
        <p:grpSp>
          <p:nvGrpSpPr>
            <p:cNvPr id="5302" name="Google Shape;5302;p15"/>
            <p:cNvGrpSpPr/>
            <p:nvPr/>
          </p:nvGrpSpPr>
          <p:grpSpPr>
            <a:xfrm rot="483337">
              <a:off x="7665624" y="2847138"/>
              <a:ext cx="1994870" cy="2456099"/>
              <a:chOff x="713221" y="1350429"/>
              <a:chExt cx="2132339" cy="2725083"/>
            </a:xfrm>
          </p:grpSpPr>
          <p:grpSp>
            <p:nvGrpSpPr>
              <p:cNvPr id="5303" name="Google Shape;5303;p15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304" name="Google Shape;5304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305" name="Google Shape;5305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06" name="Google Shape;5306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07" name="Google Shape;5307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08" name="Google Shape;5308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09" name="Google Shape;5309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10" name="Google Shape;5310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11" name="Google Shape;5311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12" name="Google Shape;5312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13" name="Google Shape;5313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14" name="Google Shape;5314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15" name="Google Shape;5315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16" name="Google Shape;5316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17" name="Google Shape;5317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18" name="Google Shape;5318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5319" name="Google Shape;5319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320" name="Google Shape;5320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21" name="Google Shape;5321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22" name="Google Shape;5322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23" name="Google Shape;5323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24" name="Google Shape;5324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25" name="Google Shape;5325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26" name="Google Shape;5326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27" name="Google Shape;5327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28" name="Google Shape;5328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29" name="Google Shape;5329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30" name="Google Shape;5330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31" name="Google Shape;5331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32" name="Google Shape;5332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33" name="Google Shape;5333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5334" name="Google Shape;5334;p1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335" name="Google Shape;5335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36" name="Google Shape;5336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37" name="Google Shape;5337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38" name="Google Shape;5338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39" name="Google Shape;5339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40" name="Google Shape;5340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41" name="Google Shape;5341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42" name="Google Shape;5342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43" name="Google Shape;5343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44" name="Google Shape;5344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45" name="Google Shape;5345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46" name="Google Shape;5346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47" name="Google Shape;5347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48" name="Google Shape;5348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5349" name="Google Shape;5349;p15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350" name="Google Shape;5350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351" name="Google Shape;5351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52" name="Google Shape;5352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53" name="Google Shape;5353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54" name="Google Shape;5354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55" name="Google Shape;5355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56" name="Google Shape;5356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57" name="Google Shape;5357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58" name="Google Shape;5358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59" name="Google Shape;5359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60" name="Google Shape;5360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61" name="Google Shape;5361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62" name="Google Shape;5362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63" name="Google Shape;5363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64" name="Google Shape;5364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5365" name="Google Shape;5365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366" name="Google Shape;5366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67" name="Google Shape;5367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68" name="Google Shape;5368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69" name="Google Shape;5369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70" name="Google Shape;5370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71" name="Google Shape;5371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72" name="Google Shape;5372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73" name="Google Shape;5373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74" name="Google Shape;5374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75" name="Google Shape;5375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76" name="Google Shape;5376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77" name="Google Shape;5377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78" name="Google Shape;5378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79" name="Google Shape;5379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5380" name="Google Shape;5380;p1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381" name="Google Shape;5381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82" name="Google Shape;5382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83" name="Google Shape;5383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84" name="Google Shape;5384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85" name="Google Shape;5385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86" name="Google Shape;5386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87" name="Google Shape;5387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88" name="Google Shape;5388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89" name="Google Shape;5389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90" name="Google Shape;5390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91" name="Google Shape;5391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92" name="Google Shape;5392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93" name="Google Shape;5393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94" name="Google Shape;5394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5395" name="Google Shape;5395;p15"/>
            <p:cNvGrpSpPr/>
            <p:nvPr/>
          </p:nvGrpSpPr>
          <p:grpSpPr>
            <a:xfrm>
              <a:off x="713221" y="1350429"/>
              <a:ext cx="2132339" cy="2725083"/>
              <a:chOff x="713221" y="1350429"/>
              <a:chExt cx="2132339" cy="2725083"/>
            </a:xfrm>
          </p:grpSpPr>
          <p:grpSp>
            <p:nvGrpSpPr>
              <p:cNvPr id="5396" name="Google Shape;5396;p15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397" name="Google Shape;5397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398" name="Google Shape;539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399" name="Google Shape;539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00" name="Google Shape;540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01" name="Google Shape;540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02" name="Google Shape;540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03" name="Google Shape;540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04" name="Google Shape;540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05" name="Google Shape;540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06" name="Google Shape;540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07" name="Google Shape;540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08" name="Google Shape;540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09" name="Google Shape;540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10" name="Google Shape;541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11" name="Google Shape;541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5412" name="Google Shape;5412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413" name="Google Shape;5413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14" name="Google Shape;5414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15" name="Google Shape;5415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16" name="Google Shape;5416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17" name="Google Shape;5417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18" name="Google Shape;5418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19" name="Google Shape;5419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20" name="Google Shape;5420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21" name="Google Shape;5421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22" name="Google Shape;5422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23" name="Google Shape;5423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24" name="Google Shape;5424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25" name="Google Shape;5425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26" name="Google Shape;5426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5427" name="Google Shape;5427;p1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428" name="Google Shape;542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29" name="Google Shape;542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30" name="Google Shape;543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31" name="Google Shape;543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32" name="Google Shape;543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33" name="Google Shape;543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34" name="Google Shape;543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35" name="Google Shape;543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36" name="Google Shape;543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37" name="Google Shape;543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38" name="Google Shape;543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39" name="Google Shape;543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40" name="Google Shape;544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41" name="Google Shape;544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5442" name="Google Shape;5442;p15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443" name="Google Shape;5443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444" name="Google Shape;5444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45" name="Google Shape;5445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46" name="Google Shape;5446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47" name="Google Shape;5447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48" name="Google Shape;5448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49" name="Google Shape;5449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50" name="Google Shape;5450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51" name="Google Shape;5451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52" name="Google Shape;5452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53" name="Google Shape;5453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54" name="Google Shape;5454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55" name="Google Shape;5455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56" name="Google Shape;5456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57" name="Google Shape;5457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5458" name="Google Shape;5458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459" name="Google Shape;5459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60" name="Google Shape;5460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61" name="Google Shape;5461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62" name="Google Shape;5462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63" name="Google Shape;5463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64" name="Google Shape;5464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65" name="Google Shape;5465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66" name="Google Shape;5466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67" name="Google Shape;5467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68" name="Google Shape;5468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69" name="Google Shape;5469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70" name="Google Shape;5470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71" name="Google Shape;5471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72" name="Google Shape;5472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5473" name="Google Shape;5473;p1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474" name="Google Shape;5474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75" name="Google Shape;5475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76" name="Google Shape;5476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77" name="Google Shape;5477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78" name="Google Shape;5478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79" name="Google Shape;5479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80" name="Google Shape;5480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81" name="Google Shape;5481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82" name="Google Shape;5482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83" name="Google Shape;5483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84" name="Google Shape;5484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85" name="Google Shape;5485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86" name="Google Shape;5486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487" name="Google Shape;5487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</p:grpSp>
      <p:sp>
        <p:nvSpPr>
          <p:cNvPr id="5488" name="Google Shape;5488;p1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89" name="Google Shape;5489;p15"/>
          <p:cNvSpPr txBox="1">
            <a:spLocks noGrp="1"/>
          </p:cNvSpPr>
          <p:nvPr>
            <p:ph type="body" idx="1"/>
          </p:nvPr>
        </p:nvSpPr>
        <p:spPr>
          <a:xfrm>
            <a:off x="6483033" y="3203500"/>
            <a:ext cx="3700000" cy="11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6069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5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91" name="Google Shape;5491;p16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5492" name="Google Shape;5492;p1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493" name="Google Shape;5493;p1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494" name="Google Shape;5494;p1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5" name="Google Shape;5495;p1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6" name="Google Shape;5496;p1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7" name="Google Shape;5497;p1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8" name="Google Shape;5498;p1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99" name="Google Shape;5499;p1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0" name="Google Shape;5500;p1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1" name="Google Shape;5501;p1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2" name="Google Shape;5502;p1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3" name="Google Shape;5503;p1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4" name="Google Shape;5504;p1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5" name="Google Shape;5505;p1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6" name="Google Shape;5506;p1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7" name="Google Shape;5507;p1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8" name="Google Shape;5508;p1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09" name="Google Shape;5509;p1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0" name="Google Shape;5510;p1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1" name="Google Shape;5511;p1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2" name="Google Shape;5512;p1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3" name="Google Shape;5513;p1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4" name="Google Shape;5514;p1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5" name="Google Shape;5515;p1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6" name="Google Shape;5516;p1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7" name="Google Shape;5517;p1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18" name="Google Shape;5518;p1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519" name="Google Shape;5519;p1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520" name="Google Shape;5520;p1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1" name="Google Shape;5521;p1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2" name="Google Shape;5522;p1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3" name="Google Shape;5523;p1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4" name="Google Shape;5524;p1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5" name="Google Shape;5525;p1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6" name="Google Shape;5526;p1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7" name="Google Shape;5527;p1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8" name="Google Shape;5528;p1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29" name="Google Shape;5529;p1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0" name="Google Shape;5530;p1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1" name="Google Shape;5531;p1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2" name="Google Shape;5532;p1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3" name="Google Shape;5533;p1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4" name="Google Shape;5534;p1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5" name="Google Shape;5535;p1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6" name="Google Shape;5536;p1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7" name="Google Shape;5537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8" name="Google Shape;5538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39" name="Google Shape;5539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0" name="Google Shape;5540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1" name="Google Shape;5541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2" name="Google Shape;5542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3" name="Google Shape;5543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4" name="Google Shape;5544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45" name="Google Shape;5545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546" name="Google Shape;5546;p1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7" name="Google Shape;5547;p1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8" name="Google Shape;5548;p1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9" name="Google Shape;5549;p1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0" name="Google Shape;5550;p1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1" name="Google Shape;5551;p1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2" name="Google Shape;5552;p1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3" name="Google Shape;5553;p1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4" name="Google Shape;5554;p1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5" name="Google Shape;5555;p1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6" name="Google Shape;5556;p1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7" name="Google Shape;5557;p1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8" name="Google Shape;5558;p1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9" name="Google Shape;5559;p1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0" name="Google Shape;5560;p1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1" name="Google Shape;5561;p1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2" name="Google Shape;5562;p1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3" name="Google Shape;5563;p1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4" name="Google Shape;5564;p1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5" name="Google Shape;5565;p1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6" name="Google Shape;5566;p1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7" name="Google Shape;5567;p1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8" name="Google Shape;5568;p1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9" name="Google Shape;5569;p1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0" name="Google Shape;5570;p1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1" name="Google Shape;5571;p1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2" name="Google Shape;5572;p1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3" name="Google Shape;5573;p1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4" name="Google Shape;5574;p1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5" name="Google Shape;5575;p1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6" name="Google Shape;5576;p1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7" name="Google Shape;5577;p1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8" name="Google Shape;5578;p1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9" name="Google Shape;5579;p1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0" name="Google Shape;5580;p1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1" name="Google Shape;5581;p1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2" name="Google Shape;5582;p1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3" name="Google Shape;5583;p1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4" name="Google Shape;5584;p1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5" name="Google Shape;5585;p1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6" name="Google Shape;5586;p1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7" name="Google Shape;5587;p1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8" name="Google Shape;5588;p1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9" name="Google Shape;5589;p1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0" name="Google Shape;5590;p1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1" name="Google Shape;5591;p1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2" name="Google Shape;5592;p1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3" name="Google Shape;5593;p1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4" name="Google Shape;5594;p1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5" name="Google Shape;5595;p1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6" name="Google Shape;5596;p1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7" name="Google Shape;5597;p1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8" name="Google Shape;5598;p1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9" name="Google Shape;5599;p1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0" name="Google Shape;5600;p1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1" name="Google Shape;5601;p1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2" name="Google Shape;5602;p1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3" name="Google Shape;5603;p1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4" name="Google Shape;5604;p1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5" name="Google Shape;5605;p1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6" name="Google Shape;5606;p1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7" name="Google Shape;5607;p1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8" name="Google Shape;5608;p1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9" name="Google Shape;5609;p1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0" name="Google Shape;5610;p1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1" name="Google Shape;5611;p1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2" name="Google Shape;5612;p1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3" name="Google Shape;5613;p1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4" name="Google Shape;5614;p1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5" name="Google Shape;5615;p1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6" name="Google Shape;5616;p1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7" name="Google Shape;5617;p1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8" name="Google Shape;5618;p1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9" name="Google Shape;5619;p1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0" name="Google Shape;5620;p1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1" name="Google Shape;5621;p1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2" name="Google Shape;5622;p1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3" name="Google Shape;5623;p1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4" name="Google Shape;5624;p1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5" name="Google Shape;5625;p1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6" name="Google Shape;5626;p1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7" name="Google Shape;5627;p1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8" name="Google Shape;5628;p1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9" name="Google Shape;5629;p1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0" name="Google Shape;5630;p1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1" name="Google Shape;5631;p1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2" name="Google Shape;5632;p1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3" name="Google Shape;5633;p1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4" name="Google Shape;5634;p1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5" name="Google Shape;5635;p1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6" name="Google Shape;5636;p1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7" name="Google Shape;5637;p1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8" name="Google Shape;5638;p1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9" name="Google Shape;5639;p1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0" name="Google Shape;5640;p1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1" name="Google Shape;5641;p1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2" name="Google Shape;5642;p1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3" name="Google Shape;5643;p1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4" name="Google Shape;5644;p1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5" name="Google Shape;5645;p1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646" name="Google Shape;5646;p1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647" name="Google Shape;5647;p1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48" name="Google Shape;5648;p1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49" name="Google Shape;5649;p1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0" name="Google Shape;5650;p1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1" name="Google Shape;5651;p1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2" name="Google Shape;5652;p1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3" name="Google Shape;5653;p1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4" name="Google Shape;5654;p1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5" name="Google Shape;5655;p1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6" name="Google Shape;5656;p1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7" name="Google Shape;5657;p1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8" name="Google Shape;5658;p1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59" name="Google Shape;5659;p1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0" name="Google Shape;5660;p1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1" name="Google Shape;5661;p1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2" name="Google Shape;5662;p1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3" name="Google Shape;5663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4" name="Google Shape;5664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5" name="Google Shape;5665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6" name="Google Shape;5666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7" name="Google Shape;5667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8" name="Google Shape;5668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69" name="Google Shape;5669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70" name="Google Shape;5670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71" name="Google Shape;5671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72" name="Google Shape;5672;p1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673" name="Google Shape;5673;p1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4" name="Google Shape;5674;p1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5" name="Google Shape;5675;p1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6" name="Google Shape;5676;p1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7" name="Google Shape;5677;p1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678" name="Google Shape;5678;p1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679" name="Google Shape;5679;p1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0" name="Google Shape;5680;p1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1" name="Google Shape;5681;p1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2" name="Google Shape;5682;p1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3" name="Google Shape;5683;p1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4" name="Google Shape;5684;p1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5" name="Google Shape;5685;p1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6" name="Google Shape;5686;p1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7" name="Google Shape;5687;p1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8" name="Google Shape;5688;p1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9" name="Google Shape;5689;p1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0" name="Google Shape;5690;p1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1" name="Google Shape;5691;p1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2" name="Google Shape;5692;p1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3" name="Google Shape;5693;p1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4" name="Google Shape;5694;p1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5" name="Google Shape;5695;p1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6" name="Google Shape;5696;p1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7" name="Google Shape;5697;p1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8" name="Google Shape;5698;p1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9" name="Google Shape;5699;p1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00" name="Google Shape;5700;p1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01" name="Google Shape;5701;p1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02" name="Google Shape;5702;p1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03" name="Google Shape;5703;p1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04" name="Google Shape;5704;p1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705" name="Google Shape;5705;p1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706" name="Google Shape;5706;p1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707" name="Google Shape;5707;p1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08" name="Google Shape;5708;p1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09" name="Google Shape;5709;p1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0" name="Google Shape;5710;p1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1" name="Google Shape;5711;p1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2" name="Google Shape;5712;p1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3" name="Google Shape;5713;p1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4" name="Google Shape;5714;p1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5" name="Google Shape;5715;p1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6" name="Google Shape;5716;p1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7" name="Google Shape;5717;p1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8" name="Google Shape;5718;p1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19" name="Google Shape;5719;p1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0" name="Google Shape;5720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1" name="Google Shape;5721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2" name="Google Shape;5722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3" name="Google Shape;5723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4" name="Google Shape;5724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5" name="Google Shape;5725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6" name="Google Shape;5726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7" name="Google Shape;5727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8" name="Google Shape;5728;p1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29" name="Google Shape;5729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30" name="Google Shape;5730;p1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31" name="Google Shape;5731;p1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32" name="Google Shape;5732;p1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5733" name="Google Shape;5733;p1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247428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5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35" name="Google Shape;5735;p17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5736" name="Google Shape;5736;p1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737" name="Google Shape;5737;p1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738" name="Google Shape;5738;p1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39" name="Google Shape;5739;p1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0" name="Google Shape;5740;p1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1" name="Google Shape;5741;p1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2" name="Google Shape;5742;p1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3" name="Google Shape;5743;p1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4" name="Google Shape;5744;p1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5" name="Google Shape;5745;p1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6" name="Google Shape;5746;p1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7" name="Google Shape;5747;p1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8" name="Google Shape;5748;p1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49" name="Google Shape;5749;p1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0" name="Google Shape;5750;p1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1" name="Google Shape;5751;p1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2" name="Google Shape;5752;p1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3" name="Google Shape;5753;p1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4" name="Google Shape;5754;p1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5" name="Google Shape;5755;p1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6" name="Google Shape;5756;p1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7" name="Google Shape;5757;p1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8" name="Google Shape;5758;p1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59" name="Google Shape;5759;p1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60" name="Google Shape;5760;p1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61" name="Google Shape;5761;p1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62" name="Google Shape;5762;p1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763" name="Google Shape;5763;p1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764" name="Google Shape;5764;p1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65" name="Google Shape;5765;p1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66" name="Google Shape;5766;p1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67" name="Google Shape;5767;p1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68" name="Google Shape;5768;p1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69" name="Google Shape;5769;p1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70" name="Google Shape;5770;p1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71" name="Google Shape;5771;p1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72" name="Google Shape;5772;p1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73" name="Google Shape;5773;p1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74" name="Google Shape;5774;p1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75" name="Google Shape;5775;p1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76" name="Google Shape;5776;p1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77" name="Google Shape;5777;p1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78" name="Google Shape;5778;p1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79" name="Google Shape;5779;p1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80" name="Google Shape;5780;p1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81" name="Google Shape;5781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82" name="Google Shape;5782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83" name="Google Shape;5783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84" name="Google Shape;5784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85" name="Google Shape;5785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86" name="Google Shape;5786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87" name="Google Shape;5787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88" name="Google Shape;5788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89" name="Google Shape;5789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790" name="Google Shape;5790;p1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1" name="Google Shape;5791;p1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2" name="Google Shape;5792;p1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3" name="Google Shape;5793;p1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4" name="Google Shape;5794;p1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5" name="Google Shape;5795;p1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6" name="Google Shape;5796;p1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7" name="Google Shape;5797;p1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8" name="Google Shape;5798;p1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9" name="Google Shape;5799;p1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0" name="Google Shape;5800;p1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1" name="Google Shape;5801;p1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2" name="Google Shape;5802;p1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3" name="Google Shape;5803;p1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4" name="Google Shape;5804;p1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5" name="Google Shape;5805;p1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6" name="Google Shape;5806;p1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7" name="Google Shape;5807;p1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8" name="Google Shape;5808;p1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9" name="Google Shape;5809;p1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0" name="Google Shape;5810;p1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1" name="Google Shape;5811;p1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2" name="Google Shape;5812;p1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3" name="Google Shape;5813;p1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4" name="Google Shape;5814;p1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5" name="Google Shape;5815;p1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6" name="Google Shape;5816;p1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7" name="Google Shape;5817;p1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8" name="Google Shape;5818;p1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9" name="Google Shape;5819;p1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0" name="Google Shape;5820;p1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1" name="Google Shape;5821;p1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2" name="Google Shape;5822;p1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3" name="Google Shape;5823;p1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4" name="Google Shape;5824;p1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5" name="Google Shape;5825;p1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6" name="Google Shape;5826;p1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7" name="Google Shape;5827;p1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8" name="Google Shape;5828;p1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9" name="Google Shape;5829;p1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0" name="Google Shape;5830;p1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1" name="Google Shape;5831;p1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2" name="Google Shape;5832;p1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3" name="Google Shape;5833;p1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4" name="Google Shape;5834;p1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5" name="Google Shape;5835;p1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6" name="Google Shape;5836;p1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7" name="Google Shape;5837;p1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8" name="Google Shape;5838;p1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9" name="Google Shape;5839;p1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0" name="Google Shape;5840;p1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1" name="Google Shape;5841;p1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2" name="Google Shape;5842;p1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3" name="Google Shape;5843;p1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4" name="Google Shape;5844;p1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5" name="Google Shape;5845;p1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6" name="Google Shape;5846;p1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7" name="Google Shape;5847;p1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8" name="Google Shape;5848;p1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9" name="Google Shape;5849;p1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0" name="Google Shape;5850;p1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1" name="Google Shape;5851;p1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2" name="Google Shape;5852;p1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3" name="Google Shape;5853;p1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4" name="Google Shape;5854;p1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5" name="Google Shape;5855;p1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6" name="Google Shape;5856;p1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7" name="Google Shape;5857;p1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8" name="Google Shape;5858;p1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9" name="Google Shape;5859;p1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0" name="Google Shape;5860;p1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1" name="Google Shape;5861;p1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2" name="Google Shape;5862;p1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3" name="Google Shape;5863;p1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4" name="Google Shape;5864;p1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5" name="Google Shape;5865;p1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6" name="Google Shape;5866;p1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7" name="Google Shape;5867;p1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8" name="Google Shape;5868;p1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9" name="Google Shape;5869;p1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0" name="Google Shape;5870;p1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1" name="Google Shape;5871;p1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2" name="Google Shape;5872;p1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3" name="Google Shape;5873;p1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4" name="Google Shape;5874;p1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5" name="Google Shape;5875;p1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6" name="Google Shape;5876;p1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7" name="Google Shape;5877;p1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8" name="Google Shape;5878;p1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9" name="Google Shape;5879;p1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0" name="Google Shape;5880;p1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1" name="Google Shape;5881;p1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2" name="Google Shape;5882;p1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3" name="Google Shape;5883;p1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4" name="Google Shape;5884;p1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5" name="Google Shape;5885;p1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6" name="Google Shape;5886;p1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7" name="Google Shape;5887;p1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8" name="Google Shape;5888;p1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9" name="Google Shape;5889;p1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890" name="Google Shape;5890;p1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891" name="Google Shape;5891;p1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92" name="Google Shape;5892;p1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93" name="Google Shape;5893;p1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94" name="Google Shape;5894;p1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95" name="Google Shape;5895;p1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96" name="Google Shape;5896;p1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97" name="Google Shape;5897;p1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98" name="Google Shape;5898;p1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99" name="Google Shape;5899;p1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0" name="Google Shape;5900;p1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1" name="Google Shape;5901;p1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2" name="Google Shape;5902;p1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3" name="Google Shape;5903;p1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4" name="Google Shape;5904;p1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5" name="Google Shape;5905;p1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6" name="Google Shape;5906;p1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7" name="Google Shape;5907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8" name="Google Shape;5908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09" name="Google Shape;5909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10" name="Google Shape;5910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11" name="Google Shape;5911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12" name="Google Shape;5912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13" name="Google Shape;5913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14" name="Google Shape;5914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15" name="Google Shape;5915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16" name="Google Shape;5916;p1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917" name="Google Shape;5917;p1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8" name="Google Shape;5918;p1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9" name="Google Shape;5919;p1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0" name="Google Shape;5920;p1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1" name="Google Shape;5921;p1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922" name="Google Shape;5922;p1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923" name="Google Shape;5923;p1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24" name="Google Shape;5924;p1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25" name="Google Shape;5925;p1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26" name="Google Shape;5926;p1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27" name="Google Shape;5927;p1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28" name="Google Shape;5928;p1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29" name="Google Shape;5929;p1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0" name="Google Shape;5930;p1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1" name="Google Shape;5931;p1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2" name="Google Shape;5932;p1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3" name="Google Shape;5933;p1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4" name="Google Shape;5934;p1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5" name="Google Shape;5935;p1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6" name="Google Shape;5936;p1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7" name="Google Shape;5937;p1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8" name="Google Shape;5938;p1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39" name="Google Shape;5939;p1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0" name="Google Shape;5940;p1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1" name="Google Shape;5941;p1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2" name="Google Shape;5942;p1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3" name="Google Shape;5943;p1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4" name="Google Shape;5944;p1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5" name="Google Shape;5945;p1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6" name="Google Shape;5946;p1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7" name="Google Shape;5947;p1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8" name="Google Shape;5948;p1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949" name="Google Shape;5949;p1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950" name="Google Shape;5950;p1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951" name="Google Shape;5951;p1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52" name="Google Shape;5952;p1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53" name="Google Shape;5953;p1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54" name="Google Shape;5954;p1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55" name="Google Shape;5955;p1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56" name="Google Shape;5956;p1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57" name="Google Shape;5957;p1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58" name="Google Shape;5958;p1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59" name="Google Shape;5959;p1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0" name="Google Shape;5960;p1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1" name="Google Shape;5961;p1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2" name="Google Shape;5962;p1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3" name="Google Shape;5963;p1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4" name="Google Shape;5964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5" name="Google Shape;5965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6" name="Google Shape;5966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7" name="Google Shape;5967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8" name="Google Shape;5968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9" name="Google Shape;5969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0" name="Google Shape;5970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1" name="Google Shape;5971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2" name="Google Shape;5972;p1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3" name="Google Shape;5973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4" name="Google Shape;5974;p1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5" name="Google Shape;5975;p1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6" name="Google Shape;5976;p1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977" name="Google Shape;5977;p17"/>
          <p:cNvGrpSpPr/>
          <p:nvPr/>
        </p:nvGrpSpPr>
        <p:grpSpPr>
          <a:xfrm>
            <a:off x="-455254" y="-328910"/>
            <a:ext cx="2265467" cy="2860095"/>
            <a:chOff x="-341440" y="-246683"/>
            <a:chExt cx="1699100" cy="2145071"/>
          </a:xfrm>
        </p:grpSpPr>
        <p:grpSp>
          <p:nvGrpSpPr>
            <p:cNvPr id="5978" name="Google Shape;5978;p17"/>
            <p:cNvGrpSpPr/>
            <p:nvPr/>
          </p:nvGrpSpPr>
          <p:grpSpPr>
            <a:xfrm flipH="1">
              <a:off x="-341440" y="-246683"/>
              <a:ext cx="1699100" cy="2145071"/>
              <a:chOff x="146217" y="2712579"/>
              <a:chExt cx="1552966" cy="1960401"/>
            </a:xfrm>
          </p:grpSpPr>
          <p:grpSp>
            <p:nvGrpSpPr>
              <p:cNvPr id="5979" name="Google Shape;5979;p17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5980" name="Google Shape;5980;p1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81" name="Google Shape;5981;p1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82" name="Google Shape;5982;p1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83" name="Google Shape;5983;p1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84" name="Google Shape;5984;p1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85" name="Google Shape;5985;p1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86" name="Google Shape;5986;p1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87" name="Google Shape;5987;p1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88" name="Google Shape;5988;p1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89" name="Google Shape;5989;p1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90" name="Google Shape;5990;p1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91" name="Google Shape;5991;p1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92" name="Google Shape;5992;p1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93" name="Google Shape;5993;p1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5994" name="Google Shape;5994;p17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5995" name="Google Shape;5995;p1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96" name="Google Shape;5996;p1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97" name="Google Shape;5997;p1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98" name="Google Shape;5998;p1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999" name="Google Shape;5999;p1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00" name="Google Shape;6000;p1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01" name="Google Shape;6001;p1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02" name="Google Shape;6002;p1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03" name="Google Shape;6003;p1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04" name="Google Shape;6004;p1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05" name="Google Shape;6005;p1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06" name="Google Shape;6006;p1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07" name="Google Shape;6007;p1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08" name="Google Shape;6008;p1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6009" name="Google Shape;6009;p17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6010" name="Google Shape;6010;p1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11" name="Google Shape;6011;p1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12" name="Google Shape;6012;p1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13" name="Google Shape;6013;p1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14" name="Google Shape;6014;p1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15" name="Google Shape;6015;p1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16" name="Google Shape;6016;p1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17" name="Google Shape;6017;p1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18" name="Google Shape;6018;p1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19" name="Google Shape;6019;p1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20" name="Google Shape;6020;p1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21" name="Google Shape;6021;p1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22" name="Google Shape;6022;p1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023" name="Google Shape;6023;p1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6024" name="Google Shape;6024;p17"/>
            <p:cNvGrpSpPr/>
            <p:nvPr/>
          </p:nvGrpSpPr>
          <p:grpSpPr>
            <a:xfrm>
              <a:off x="416339" y="426542"/>
              <a:ext cx="449618" cy="541112"/>
              <a:chOff x="4815275" y="840950"/>
              <a:chExt cx="432450" cy="520450"/>
            </a:xfrm>
          </p:grpSpPr>
          <p:sp>
            <p:nvSpPr>
              <p:cNvPr id="6025" name="Google Shape;6025;p17"/>
              <p:cNvSpPr/>
              <p:nvPr/>
            </p:nvSpPr>
            <p:spPr>
              <a:xfrm>
                <a:off x="4884475" y="840950"/>
                <a:ext cx="306850" cy="277250"/>
              </a:xfrm>
              <a:custGeom>
                <a:avLst/>
                <a:gdLst/>
                <a:ahLst/>
                <a:cxnLst/>
                <a:rect l="l" t="t" r="r" b="b"/>
                <a:pathLst>
                  <a:path w="12274" h="11090" extrusionOk="0">
                    <a:moveTo>
                      <a:pt x="624" y="7825"/>
                    </a:moveTo>
                    <a:cubicBezTo>
                      <a:pt x="960" y="8417"/>
                      <a:pt x="1520" y="8817"/>
                      <a:pt x="2016" y="9297"/>
                    </a:cubicBezTo>
                    <a:cubicBezTo>
                      <a:pt x="2465" y="9729"/>
                      <a:pt x="2865" y="10241"/>
                      <a:pt x="3425" y="10529"/>
                    </a:cubicBezTo>
                    <a:cubicBezTo>
                      <a:pt x="3825" y="10689"/>
                      <a:pt x="4241" y="10801"/>
                      <a:pt x="4657" y="10833"/>
                    </a:cubicBezTo>
                    <a:cubicBezTo>
                      <a:pt x="5521" y="10961"/>
                      <a:pt x="6417" y="11089"/>
                      <a:pt x="7265" y="10881"/>
                    </a:cubicBezTo>
                    <a:cubicBezTo>
                      <a:pt x="8193" y="10641"/>
                      <a:pt x="8961" y="10017"/>
                      <a:pt x="9681" y="9393"/>
                    </a:cubicBezTo>
                    <a:cubicBezTo>
                      <a:pt x="10753" y="8481"/>
                      <a:pt x="11873" y="7425"/>
                      <a:pt x="12081" y="6033"/>
                    </a:cubicBezTo>
                    <a:cubicBezTo>
                      <a:pt x="12273" y="4849"/>
                      <a:pt x="11761" y="3665"/>
                      <a:pt x="10993" y="2752"/>
                    </a:cubicBezTo>
                    <a:cubicBezTo>
                      <a:pt x="10225" y="1840"/>
                      <a:pt x="9233" y="1184"/>
                      <a:pt x="8241" y="528"/>
                    </a:cubicBezTo>
                    <a:cubicBezTo>
                      <a:pt x="7841" y="272"/>
                      <a:pt x="7393" y="0"/>
                      <a:pt x="6913" y="32"/>
                    </a:cubicBezTo>
                    <a:cubicBezTo>
                      <a:pt x="6257" y="64"/>
                      <a:pt x="5793" y="656"/>
                      <a:pt x="5345" y="1136"/>
                    </a:cubicBezTo>
                    <a:cubicBezTo>
                      <a:pt x="4209" y="2352"/>
                      <a:pt x="2561" y="2544"/>
                      <a:pt x="1424" y="3553"/>
                    </a:cubicBezTo>
                    <a:cubicBezTo>
                      <a:pt x="448" y="4449"/>
                      <a:pt x="0" y="6673"/>
                      <a:pt x="624" y="78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26" name="Google Shape;6026;p17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avLst/>
                <a:gdLst/>
                <a:ahLst/>
                <a:cxnLst/>
                <a:rect l="l" t="t" r="r" b="b"/>
                <a:pathLst>
                  <a:path w="5777" h="4945" extrusionOk="0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27" name="Google Shape;6027;p17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6897" extrusionOk="0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28" name="Google Shape;6028;p17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321" extrusionOk="0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29" name="Google Shape;6029;p17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2850" extrusionOk="0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6030" name="Google Shape;6030;p1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31" name="Google Shape;6031;p17"/>
          <p:cNvSpPr txBox="1">
            <a:spLocks noGrp="1"/>
          </p:cNvSpPr>
          <p:nvPr>
            <p:ph type="subTitle" idx="1"/>
          </p:nvPr>
        </p:nvSpPr>
        <p:spPr>
          <a:xfrm>
            <a:off x="1154800" y="2308787"/>
            <a:ext cx="2332400" cy="4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032" name="Google Shape;6032;p17"/>
          <p:cNvSpPr txBox="1">
            <a:spLocks noGrp="1"/>
          </p:cNvSpPr>
          <p:nvPr>
            <p:ph type="subTitle" idx="2"/>
          </p:nvPr>
        </p:nvSpPr>
        <p:spPr>
          <a:xfrm>
            <a:off x="1154600" y="2811649"/>
            <a:ext cx="233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33" name="Google Shape;6033;p17"/>
          <p:cNvSpPr txBox="1">
            <a:spLocks noGrp="1"/>
          </p:cNvSpPr>
          <p:nvPr>
            <p:ph type="subTitle" idx="3"/>
          </p:nvPr>
        </p:nvSpPr>
        <p:spPr>
          <a:xfrm>
            <a:off x="1154600" y="4772833"/>
            <a:ext cx="23324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034" name="Google Shape;6034;p17"/>
          <p:cNvSpPr txBox="1">
            <a:spLocks noGrp="1"/>
          </p:cNvSpPr>
          <p:nvPr>
            <p:ph type="subTitle" idx="4"/>
          </p:nvPr>
        </p:nvSpPr>
        <p:spPr>
          <a:xfrm>
            <a:off x="1154600" y="5275699"/>
            <a:ext cx="233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35" name="Google Shape;6035;p17"/>
          <p:cNvSpPr txBox="1">
            <a:spLocks noGrp="1"/>
          </p:cNvSpPr>
          <p:nvPr>
            <p:ph type="subTitle" idx="5"/>
          </p:nvPr>
        </p:nvSpPr>
        <p:spPr>
          <a:xfrm>
            <a:off x="4928337" y="2308799"/>
            <a:ext cx="2332400" cy="4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036" name="Google Shape;6036;p17"/>
          <p:cNvSpPr txBox="1">
            <a:spLocks noGrp="1"/>
          </p:cNvSpPr>
          <p:nvPr>
            <p:ph type="subTitle" idx="6"/>
          </p:nvPr>
        </p:nvSpPr>
        <p:spPr>
          <a:xfrm>
            <a:off x="4928333" y="2811649"/>
            <a:ext cx="233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37" name="Google Shape;6037;p17"/>
          <p:cNvSpPr txBox="1">
            <a:spLocks noGrp="1"/>
          </p:cNvSpPr>
          <p:nvPr>
            <p:ph type="subTitle" idx="7"/>
          </p:nvPr>
        </p:nvSpPr>
        <p:spPr>
          <a:xfrm>
            <a:off x="4930420" y="4772833"/>
            <a:ext cx="23280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038" name="Google Shape;6038;p17"/>
          <p:cNvSpPr txBox="1">
            <a:spLocks noGrp="1"/>
          </p:cNvSpPr>
          <p:nvPr>
            <p:ph type="subTitle" idx="8"/>
          </p:nvPr>
        </p:nvSpPr>
        <p:spPr>
          <a:xfrm>
            <a:off x="4928333" y="5275700"/>
            <a:ext cx="233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39" name="Google Shape;6039;p17"/>
          <p:cNvSpPr txBox="1">
            <a:spLocks noGrp="1"/>
          </p:cNvSpPr>
          <p:nvPr>
            <p:ph type="subTitle" idx="9"/>
          </p:nvPr>
        </p:nvSpPr>
        <p:spPr>
          <a:xfrm>
            <a:off x="8704933" y="2308476"/>
            <a:ext cx="2332400" cy="4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040" name="Google Shape;6040;p17"/>
          <p:cNvSpPr txBox="1">
            <a:spLocks noGrp="1"/>
          </p:cNvSpPr>
          <p:nvPr>
            <p:ph type="subTitle" idx="13"/>
          </p:nvPr>
        </p:nvSpPr>
        <p:spPr>
          <a:xfrm>
            <a:off x="8704933" y="2811621"/>
            <a:ext cx="233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41" name="Google Shape;6041;p17"/>
          <p:cNvSpPr txBox="1">
            <a:spLocks noGrp="1"/>
          </p:cNvSpPr>
          <p:nvPr>
            <p:ph type="subTitle" idx="14"/>
          </p:nvPr>
        </p:nvSpPr>
        <p:spPr>
          <a:xfrm>
            <a:off x="8703051" y="4772589"/>
            <a:ext cx="23324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6042" name="Google Shape;6042;p17"/>
          <p:cNvSpPr txBox="1">
            <a:spLocks noGrp="1"/>
          </p:cNvSpPr>
          <p:nvPr>
            <p:ph type="subTitle" idx="15"/>
          </p:nvPr>
        </p:nvSpPr>
        <p:spPr>
          <a:xfrm>
            <a:off x="8704933" y="5275700"/>
            <a:ext cx="233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423439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6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4" name="Google Shape;6044;p18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6045" name="Google Shape;6045;p1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046" name="Google Shape;6046;p1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047" name="Google Shape;6047;p18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48" name="Google Shape;6048;p18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49" name="Google Shape;6049;p18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0" name="Google Shape;6050;p18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1" name="Google Shape;6051;p18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2" name="Google Shape;6052;p18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3" name="Google Shape;6053;p18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4" name="Google Shape;6054;p18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5" name="Google Shape;6055;p18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6" name="Google Shape;6056;p18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7" name="Google Shape;6057;p18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8" name="Google Shape;6058;p18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9" name="Google Shape;6059;p18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0" name="Google Shape;6060;p18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1" name="Google Shape;6061;p18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2" name="Google Shape;6062;p18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3" name="Google Shape;6063;p18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4" name="Google Shape;6064;p1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5" name="Google Shape;6065;p1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6" name="Google Shape;6066;p1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7" name="Google Shape;6067;p1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8" name="Google Shape;6068;p1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9" name="Google Shape;6069;p1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70" name="Google Shape;6070;p1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71" name="Google Shape;6071;p1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072" name="Google Shape;6072;p1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073" name="Google Shape;6073;p1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74" name="Google Shape;6074;p1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75" name="Google Shape;6075;p1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76" name="Google Shape;6076;p1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77" name="Google Shape;6077;p1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78" name="Google Shape;6078;p1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79" name="Google Shape;6079;p1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0" name="Google Shape;6080;p1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1" name="Google Shape;6081;p1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2" name="Google Shape;6082;p18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3" name="Google Shape;6083;p1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4" name="Google Shape;6084;p1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5" name="Google Shape;6085;p1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6" name="Google Shape;6086;p1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7" name="Google Shape;6087;p1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8" name="Google Shape;6088;p1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89" name="Google Shape;6089;p1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0" name="Google Shape;6090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1" name="Google Shape;6091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2" name="Google Shape;6092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3" name="Google Shape;6093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4" name="Google Shape;6094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5" name="Google Shape;6095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6" name="Google Shape;6096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7" name="Google Shape;6097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98" name="Google Shape;6098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099" name="Google Shape;6099;p1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0" name="Google Shape;6100;p1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1" name="Google Shape;6101;p1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2" name="Google Shape;6102;p1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3" name="Google Shape;6103;p1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4" name="Google Shape;6104;p1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5" name="Google Shape;6105;p1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6" name="Google Shape;6106;p1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7" name="Google Shape;6107;p1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8" name="Google Shape;6108;p1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9" name="Google Shape;6109;p1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0" name="Google Shape;6110;p1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1" name="Google Shape;6111;p18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2" name="Google Shape;6112;p18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3" name="Google Shape;6113;p18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4" name="Google Shape;6114;p18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5" name="Google Shape;6115;p18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6" name="Google Shape;6116;p18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7" name="Google Shape;6117;p18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8" name="Google Shape;6118;p18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9" name="Google Shape;6119;p1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0" name="Google Shape;6120;p1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1" name="Google Shape;6121;p1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2" name="Google Shape;6122;p1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3" name="Google Shape;6123;p1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4" name="Google Shape;6124;p1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5" name="Google Shape;6125;p1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6" name="Google Shape;6126;p1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7" name="Google Shape;6127;p1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8" name="Google Shape;6128;p1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9" name="Google Shape;6129;p1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0" name="Google Shape;6130;p1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1" name="Google Shape;6131;p1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2" name="Google Shape;6132;p1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3" name="Google Shape;6133;p1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4" name="Google Shape;6134;p1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5" name="Google Shape;6135;p18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6" name="Google Shape;6136;p18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7" name="Google Shape;6137;p18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8" name="Google Shape;6138;p18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9" name="Google Shape;6139;p18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0" name="Google Shape;6140;p18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1" name="Google Shape;6141;p18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2" name="Google Shape;6142;p18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3" name="Google Shape;6143;p18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4" name="Google Shape;6144;p1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5" name="Google Shape;6145;p18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6" name="Google Shape;6146;p18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7" name="Google Shape;6147;p18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8" name="Google Shape;6148;p18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9" name="Google Shape;6149;p18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0" name="Google Shape;6150;p18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1" name="Google Shape;6151;p18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2" name="Google Shape;6152;p18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3" name="Google Shape;6153;p18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4" name="Google Shape;6154;p18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5" name="Google Shape;6155;p18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6" name="Google Shape;6156;p18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7" name="Google Shape;6157;p18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8" name="Google Shape;6158;p18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9" name="Google Shape;6159;p18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0" name="Google Shape;6160;p18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1" name="Google Shape;6161;p18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2" name="Google Shape;6162;p1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3" name="Google Shape;6163;p1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4" name="Google Shape;6164;p1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5" name="Google Shape;6165;p1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6" name="Google Shape;6166;p1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7" name="Google Shape;6167;p1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8" name="Google Shape;6168;p1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9" name="Google Shape;6169;p1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0" name="Google Shape;6170;p1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1" name="Google Shape;6171;p18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2" name="Google Shape;6172;p18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3" name="Google Shape;6173;p18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4" name="Google Shape;6174;p18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5" name="Google Shape;6175;p18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6" name="Google Shape;6176;p18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7" name="Google Shape;6177;p18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8" name="Google Shape;6178;p18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9" name="Google Shape;6179;p18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0" name="Google Shape;6180;p18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1" name="Google Shape;6181;p18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2" name="Google Shape;6182;p18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3" name="Google Shape;6183;p18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4" name="Google Shape;6184;p18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5" name="Google Shape;6185;p18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6" name="Google Shape;6186;p18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7" name="Google Shape;6187;p18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8" name="Google Shape;6188;p1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9" name="Google Shape;6189;p1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0" name="Google Shape;6190;p1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1" name="Google Shape;6191;p1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2" name="Google Shape;6192;p1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3" name="Google Shape;6193;p1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4" name="Google Shape;6194;p1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5" name="Google Shape;6195;p1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6" name="Google Shape;6196;p1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7" name="Google Shape;6197;p18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8" name="Google Shape;6198;p1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199" name="Google Shape;6199;p1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200" name="Google Shape;6200;p1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1" name="Google Shape;6201;p1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2" name="Google Shape;6202;p1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3" name="Google Shape;6203;p1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4" name="Google Shape;6204;p1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5" name="Google Shape;6205;p1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6" name="Google Shape;6206;p1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7" name="Google Shape;6207;p1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8" name="Google Shape;6208;p1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09" name="Google Shape;6209;p1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0" name="Google Shape;6210;p1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1" name="Google Shape;6211;p1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2" name="Google Shape;6212;p1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3" name="Google Shape;6213;p1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4" name="Google Shape;6214;p1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5" name="Google Shape;6215;p1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6" name="Google Shape;6216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7" name="Google Shape;6217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8" name="Google Shape;6218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19" name="Google Shape;6219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0" name="Google Shape;6220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1" name="Google Shape;6221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2" name="Google Shape;6222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3" name="Google Shape;6223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4" name="Google Shape;6224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25" name="Google Shape;6225;p1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226" name="Google Shape;6226;p18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7" name="Google Shape;6227;p1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8" name="Google Shape;6228;p1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9" name="Google Shape;6229;p1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0" name="Google Shape;6230;p1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231" name="Google Shape;6231;p1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232" name="Google Shape;6232;p1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3" name="Google Shape;6233;p1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4" name="Google Shape;6234;p1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5" name="Google Shape;6235;p1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6" name="Google Shape;6236;p1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7" name="Google Shape;6237;p1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8" name="Google Shape;6238;p1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39" name="Google Shape;6239;p1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0" name="Google Shape;6240;p1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1" name="Google Shape;6241;p1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2" name="Google Shape;6242;p1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3" name="Google Shape;6243;p1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4" name="Google Shape;6244;p1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5" name="Google Shape;6245;p1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6" name="Google Shape;6246;p1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7" name="Google Shape;6247;p1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8" name="Google Shape;6248;p1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49" name="Google Shape;6249;p1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0" name="Google Shape;6250;p1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1" name="Google Shape;6251;p1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2" name="Google Shape;6252;p1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3" name="Google Shape;6253;p1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4" name="Google Shape;6254;p1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5" name="Google Shape;6255;p1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6" name="Google Shape;6256;p1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7" name="Google Shape;6257;p1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258" name="Google Shape;6258;p1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259" name="Google Shape;6259;p1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260" name="Google Shape;6260;p1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61" name="Google Shape;6261;p1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62" name="Google Shape;6262;p1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63" name="Google Shape;6263;p1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64" name="Google Shape;6264;p1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65" name="Google Shape;6265;p1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66" name="Google Shape;6266;p1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67" name="Google Shape;6267;p1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68" name="Google Shape;6268;p1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69" name="Google Shape;6269;p1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0" name="Google Shape;6270;p1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1" name="Google Shape;6271;p1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2" name="Google Shape;6272;p1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3" name="Google Shape;6273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4" name="Google Shape;6274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5" name="Google Shape;6275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6" name="Google Shape;6276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7" name="Google Shape;6277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8" name="Google Shape;6278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79" name="Google Shape;6279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0" name="Google Shape;6280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1" name="Google Shape;6281;p1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2" name="Google Shape;6282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3" name="Google Shape;6283;p1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4" name="Google Shape;6284;p1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85" name="Google Shape;6285;p1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6286" name="Google Shape;6286;p18"/>
          <p:cNvGrpSpPr/>
          <p:nvPr/>
        </p:nvGrpSpPr>
        <p:grpSpPr>
          <a:xfrm rot="-1995380" flipH="1">
            <a:off x="11353347" y="1209350"/>
            <a:ext cx="1364155" cy="2378911"/>
            <a:chOff x="713225" y="2235300"/>
            <a:chExt cx="1509450" cy="2233905"/>
          </a:xfrm>
        </p:grpSpPr>
        <p:sp>
          <p:nvSpPr>
            <p:cNvPr id="6287" name="Google Shape;6287;p18"/>
            <p:cNvSpPr/>
            <p:nvPr/>
          </p:nvSpPr>
          <p:spPr>
            <a:xfrm>
              <a:off x="2168519" y="4094921"/>
              <a:ext cx="54156" cy="54213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8" name="Google Shape;6288;p18"/>
            <p:cNvSpPr/>
            <p:nvPr/>
          </p:nvSpPr>
          <p:spPr>
            <a:xfrm>
              <a:off x="2147430" y="3617193"/>
              <a:ext cx="53239" cy="54156"/>
            </a:xfrm>
            <a:custGeom>
              <a:avLst/>
              <a:gdLst/>
              <a:ahLst/>
              <a:cxnLst/>
              <a:rect l="l" t="t" r="r" b="b"/>
              <a:pathLst>
                <a:path w="929" h="945" extrusionOk="0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9" name="Google Shape;6289;p18"/>
            <p:cNvSpPr/>
            <p:nvPr/>
          </p:nvSpPr>
          <p:spPr>
            <a:xfrm>
              <a:off x="1029626" y="3003298"/>
              <a:ext cx="53239" cy="52322"/>
            </a:xfrm>
            <a:custGeom>
              <a:avLst/>
              <a:gdLst/>
              <a:ahLst/>
              <a:cxnLst/>
              <a:rect l="l" t="t" r="r" b="b"/>
              <a:pathLst>
                <a:path w="929" h="913" extrusionOk="0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0" name="Google Shape;6290;p18"/>
            <p:cNvSpPr/>
            <p:nvPr/>
          </p:nvSpPr>
          <p:spPr>
            <a:xfrm>
              <a:off x="1547695" y="3244913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1" name="Google Shape;6291;p18"/>
            <p:cNvSpPr/>
            <p:nvPr/>
          </p:nvSpPr>
          <p:spPr>
            <a:xfrm>
              <a:off x="1203844" y="3823562"/>
              <a:ext cx="52322" cy="51405"/>
            </a:xfrm>
            <a:custGeom>
              <a:avLst/>
              <a:gdLst/>
              <a:ahLst/>
              <a:cxnLst/>
              <a:rect l="l" t="t" r="r" b="b"/>
              <a:pathLst>
                <a:path w="913" h="897" extrusionOk="0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2" name="Google Shape;6292;p18"/>
            <p:cNvSpPr/>
            <p:nvPr/>
          </p:nvSpPr>
          <p:spPr>
            <a:xfrm>
              <a:off x="713225" y="2823119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3" name="Google Shape;6293;p18"/>
            <p:cNvSpPr/>
            <p:nvPr/>
          </p:nvSpPr>
          <p:spPr>
            <a:xfrm>
              <a:off x="1506433" y="3973884"/>
              <a:ext cx="12894" cy="11977"/>
            </a:xfrm>
            <a:custGeom>
              <a:avLst/>
              <a:gdLst/>
              <a:ahLst/>
              <a:cxnLst/>
              <a:rect l="l" t="t" r="r" b="b"/>
              <a:pathLst>
                <a:path w="225" h="209" extrusionOk="0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4" name="Google Shape;6294;p18"/>
            <p:cNvSpPr/>
            <p:nvPr/>
          </p:nvSpPr>
          <p:spPr>
            <a:xfrm>
              <a:off x="1758591" y="39408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5" name="Google Shape;6295;p18"/>
            <p:cNvSpPr/>
            <p:nvPr/>
          </p:nvSpPr>
          <p:spPr>
            <a:xfrm>
              <a:off x="1650879" y="2571819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6" name="Google Shape;6296;p18"/>
            <p:cNvSpPr/>
            <p:nvPr/>
          </p:nvSpPr>
          <p:spPr>
            <a:xfrm>
              <a:off x="1740309" y="324766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7" name="Google Shape;6297;p18"/>
            <p:cNvSpPr/>
            <p:nvPr/>
          </p:nvSpPr>
          <p:spPr>
            <a:xfrm>
              <a:off x="2109835" y="4290287"/>
              <a:ext cx="9227" cy="9227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8" name="Google Shape;6298;p18"/>
            <p:cNvSpPr/>
            <p:nvPr/>
          </p:nvSpPr>
          <p:spPr>
            <a:xfrm>
              <a:off x="1729306" y="4353556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9" name="Google Shape;6299;p18"/>
            <p:cNvSpPr/>
            <p:nvPr/>
          </p:nvSpPr>
          <p:spPr>
            <a:xfrm>
              <a:off x="1617383" y="3758402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0" name="Google Shape;6300;p18"/>
            <p:cNvSpPr/>
            <p:nvPr/>
          </p:nvSpPr>
          <p:spPr>
            <a:xfrm>
              <a:off x="809504" y="3971191"/>
              <a:ext cx="10143" cy="11977"/>
            </a:xfrm>
            <a:custGeom>
              <a:avLst/>
              <a:gdLst/>
              <a:ahLst/>
              <a:cxnLst/>
              <a:rect l="l" t="t" r="r" b="b"/>
              <a:pathLst>
                <a:path w="177" h="209" extrusionOk="0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1" name="Google Shape;6301;p18"/>
            <p:cNvSpPr/>
            <p:nvPr/>
          </p:nvSpPr>
          <p:spPr>
            <a:xfrm>
              <a:off x="950769" y="3399877"/>
              <a:ext cx="9227" cy="11977"/>
            </a:xfrm>
            <a:custGeom>
              <a:avLst/>
              <a:gdLst/>
              <a:ahLst/>
              <a:cxnLst/>
              <a:rect l="l" t="t" r="r" b="b"/>
              <a:pathLst>
                <a:path w="161" h="209" extrusionOk="0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2" name="Google Shape;6302;p18"/>
            <p:cNvSpPr/>
            <p:nvPr/>
          </p:nvSpPr>
          <p:spPr>
            <a:xfrm>
              <a:off x="1323963" y="3949184"/>
              <a:ext cx="11060" cy="13811"/>
            </a:xfrm>
            <a:custGeom>
              <a:avLst/>
              <a:gdLst/>
              <a:ahLst/>
              <a:cxnLst/>
              <a:rect l="l" t="t" r="r" b="b"/>
              <a:pathLst>
                <a:path w="193" h="241" extrusionOk="0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3" name="Google Shape;6303;p18"/>
            <p:cNvSpPr/>
            <p:nvPr/>
          </p:nvSpPr>
          <p:spPr>
            <a:xfrm>
              <a:off x="1688474" y="2746955"/>
              <a:ext cx="11977" cy="13811"/>
            </a:xfrm>
            <a:custGeom>
              <a:avLst/>
              <a:gdLst/>
              <a:ahLst/>
              <a:cxnLst/>
              <a:rect l="l" t="t" r="r" b="b"/>
              <a:pathLst>
                <a:path w="209" h="241" extrusionOk="0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4" name="Google Shape;6304;p18"/>
            <p:cNvSpPr/>
            <p:nvPr/>
          </p:nvSpPr>
          <p:spPr>
            <a:xfrm>
              <a:off x="864520" y="2361838"/>
              <a:ext cx="10143" cy="10143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5" name="Google Shape;6305;p18"/>
            <p:cNvSpPr/>
            <p:nvPr/>
          </p:nvSpPr>
          <p:spPr>
            <a:xfrm>
              <a:off x="1172439" y="2810711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6" name="Google Shape;6306;p18"/>
            <p:cNvSpPr/>
            <p:nvPr/>
          </p:nvSpPr>
          <p:spPr>
            <a:xfrm>
              <a:off x="1150174" y="24232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7" name="Google Shape;6307;p18"/>
            <p:cNvSpPr/>
            <p:nvPr/>
          </p:nvSpPr>
          <p:spPr>
            <a:xfrm>
              <a:off x="1665980" y="3981220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8" name="Google Shape;6308;p18"/>
            <p:cNvSpPr/>
            <p:nvPr/>
          </p:nvSpPr>
          <p:spPr>
            <a:xfrm>
              <a:off x="1606379" y="4444391"/>
              <a:ext cx="24871" cy="24814"/>
            </a:xfrm>
            <a:custGeom>
              <a:avLst/>
              <a:gdLst/>
              <a:ahLst/>
              <a:cxnLst/>
              <a:rect l="l" t="t" r="r" b="b"/>
              <a:pathLst>
                <a:path w="434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9" name="Google Shape;6309;p18"/>
            <p:cNvSpPr/>
            <p:nvPr/>
          </p:nvSpPr>
          <p:spPr>
            <a:xfrm>
              <a:off x="866354" y="4077556"/>
              <a:ext cx="23955" cy="23897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0" name="Google Shape;6310;p18"/>
            <p:cNvSpPr/>
            <p:nvPr/>
          </p:nvSpPr>
          <p:spPr>
            <a:xfrm>
              <a:off x="804919" y="3114707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1" name="Google Shape;6311;p18"/>
            <p:cNvSpPr/>
            <p:nvPr/>
          </p:nvSpPr>
          <p:spPr>
            <a:xfrm>
              <a:off x="1710910" y="3846429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2" name="Google Shape;6312;p18"/>
            <p:cNvSpPr/>
            <p:nvPr/>
          </p:nvSpPr>
          <p:spPr>
            <a:xfrm>
              <a:off x="2095164" y="354292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3" name="Google Shape;6313;p18"/>
            <p:cNvSpPr/>
            <p:nvPr/>
          </p:nvSpPr>
          <p:spPr>
            <a:xfrm>
              <a:off x="1461990" y="2560815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4" name="Google Shape;6314;p18"/>
            <p:cNvSpPr/>
            <p:nvPr/>
          </p:nvSpPr>
          <p:spPr>
            <a:xfrm>
              <a:off x="905839" y="3730034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5" name="Google Shape;6315;p18"/>
            <p:cNvSpPr/>
            <p:nvPr/>
          </p:nvSpPr>
          <p:spPr>
            <a:xfrm>
              <a:off x="1274878" y="223530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6" name="Google Shape;6316;p18"/>
            <p:cNvSpPr/>
            <p:nvPr/>
          </p:nvSpPr>
          <p:spPr>
            <a:xfrm>
              <a:off x="1720137" y="3324687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7" name="Google Shape;6317;p18"/>
            <p:cNvSpPr/>
            <p:nvPr/>
          </p:nvSpPr>
          <p:spPr>
            <a:xfrm>
              <a:off x="1301039" y="3509910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8" name="Google Shape;6318;p18"/>
            <p:cNvSpPr/>
            <p:nvPr/>
          </p:nvSpPr>
          <p:spPr>
            <a:xfrm>
              <a:off x="1025958" y="3570428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9" name="Google Shape;6319;p18"/>
            <p:cNvSpPr/>
            <p:nvPr/>
          </p:nvSpPr>
          <p:spPr>
            <a:xfrm>
              <a:off x="1654547" y="2403101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0" name="Google Shape;6320;p18"/>
            <p:cNvSpPr/>
            <p:nvPr/>
          </p:nvSpPr>
          <p:spPr>
            <a:xfrm>
              <a:off x="959022" y="4245357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1" name="Google Shape;6321;p18"/>
            <p:cNvSpPr/>
            <p:nvPr/>
          </p:nvSpPr>
          <p:spPr>
            <a:xfrm>
              <a:off x="1013121" y="2675433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2" name="Google Shape;6322;p18"/>
            <p:cNvSpPr/>
            <p:nvPr/>
          </p:nvSpPr>
          <p:spPr>
            <a:xfrm>
              <a:off x="724228" y="4075722"/>
              <a:ext cx="24814" cy="27565"/>
            </a:xfrm>
            <a:custGeom>
              <a:avLst/>
              <a:gdLst/>
              <a:ahLst/>
              <a:cxnLst/>
              <a:rect l="l" t="t" r="r" b="b"/>
              <a:pathLst>
                <a:path w="433" h="481" extrusionOk="0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3" name="Google Shape;6323;p18"/>
            <p:cNvSpPr/>
            <p:nvPr/>
          </p:nvSpPr>
          <p:spPr>
            <a:xfrm>
              <a:off x="791165" y="3263252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4" name="Google Shape;6324;p18"/>
            <p:cNvSpPr/>
            <p:nvPr/>
          </p:nvSpPr>
          <p:spPr>
            <a:xfrm>
              <a:off x="1340467" y="3551173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5" name="Google Shape;6325;p18"/>
            <p:cNvSpPr/>
            <p:nvPr/>
          </p:nvSpPr>
          <p:spPr>
            <a:xfrm>
              <a:off x="1205620" y="3043644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6" name="Google Shape;6326;p18"/>
            <p:cNvSpPr/>
            <p:nvPr/>
          </p:nvSpPr>
          <p:spPr>
            <a:xfrm>
              <a:off x="1242355" y="3309099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7" name="Google Shape;6327;p18"/>
            <p:cNvSpPr/>
            <p:nvPr/>
          </p:nvSpPr>
          <p:spPr>
            <a:xfrm>
              <a:off x="1765926" y="3497073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8" name="Google Shape;6328;p18"/>
            <p:cNvSpPr/>
            <p:nvPr/>
          </p:nvSpPr>
          <p:spPr>
            <a:xfrm>
              <a:off x="825091" y="3483319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9" name="Google Shape;6329;p18"/>
            <p:cNvSpPr/>
            <p:nvPr/>
          </p:nvSpPr>
          <p:spPr>
            <a:xfrm>
              <a:off x="938849" y="2381094"/>
              <a:ext cx="88999" cy="88999"/>
            </a:xfrm>
            <a:custGeom>
              <a:avLst/>
              <a:gdLst/>
              <a:ahLst/>
              <a:cxnLst/>
              <a:rect l="l" t="t" r="r" b="b"/>
              <a:pathLst>
                <a:path w="1553" h="1553" extrusionOk="0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0" name="Google Shape;6330;p18"/>
            <p:cNvSpPr/>
            <p:nvPr/>
          </p:nvSpPr>
          <p:spPr>
            <a:xfrm>
              <a:off x="1427577" y="2872834"/>
              <a:ext cx="89056" cy="88082"/>
            </a:xfrm>
            <a:custGeom>
              <a:avLst/>
              <a:gdLst/>
              <a:ahLst/>
              <a:cxnLst/>
              <a:rect l="l" t="t" r="r" b="b"/>
              <a:pathLst>
                <a:path w="1554" h="1537" extrusionOk="0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331" name="Google Shape;6331;p18"/>
          <p:cNvGrpSpPr/>
          <p:nvPr/>
        </p:nvGrpSpPr>
        <p:grpSpPr>
          <a:xfrm rot="-3016025" flipH="1">
            <a:off x="10787750" y="-848503"/>
            <a:ext cx="1503759" cy="2518211"/>
            <a:chOff x="713225" y="2235300"/>
            <a:chExt cx="1509450" cy="2233905"/>
          </a:xfrm>
        </p:grpSpPr>
        <p:sp>
          <p:nvSpPr>
            <p:cNvPr id="6332" name="Google Shape;6332;p18"/>
            <p:cNvSpPr/>
            <p:nvPr/>
          </p:nvSpPr>
          <p:spPr>
            <a:xfrm>
              <a:off x="2168519" y="4094921"/>
              <a:ext cx="54156" cy="54213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3" name="Google Shape;6333;p18"/>
            <p:cNvSpPr/>
            <p:nvPr/>
          </p:nvSpPr>
          <p:spPr>
            <a:xfrm>
              <a:off x="2147430" y="3617193"/>
              <a:ext cx="53239" cy="54156"/>
            </a:xfrm>
            <a:custGeom>
              <a:avLst/>
              <a:gdLst/>
              <a:ahLst/>
              <a:cxnLst/>
              <a:rect l="l" t="t" r="r" b="b"/>
              <a:pathLst>
                <a:path w="929" h="945" extrusionOk="0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4" name="Google Shape;6334;p18"/>
            <p:cNvSpPr/>
            <p:nvPr/>
          </p:nvSpPr>
          <p:spPr>
            <a:xfrm>
              <a:off x="1029626" y="3003298"/>
              <a:ext cx="53239" cy="52322"/>
            </a:xfrm>
            <a:custGeom>
              <a:avLst/>
              <a:gdLst/>
              <a:ahLst/>
              <a:cxnLst/>
              <a:rect l="l" t="t" r="r" b="b"/>
              <a:pathLst>
                <a:path w="929" h="913" extrusionOk="0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5" name="Google Shape;6335;p18"/>
            <p:cNvSpPr/>
            <p:nvPr/>
          </p:nvSpPr>
          <p:spPr>
            <a:xfrm>
              <a:off x="1547695" y="3244913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6" name="Google Shape;6336;p18"/>
            <p:cNvSpPr/>
            <p:nvPr/>
          </p:nvSpPr>
          <p:spPr>
            <a:xfrm>
              <a:off x="1203844" y="3823562"/>
              <a:ext cx="52322" cy="51405"/>
            </a:xfrm>
            <a:custGeom>
              <a:avLst/>
              <a:gdLst/>
              <a:ahLst/>
              <a:cxnLst/>
              <a:rect l="l" t="t" r="r" b="b"/>
              <a:pathLst>
                <a:path w="913" h="897" extrusionOk="0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7" name="Google Shape;6337;p18"/>
            <p:cNvSpPr/>
            <p:nvPr/>
          </p:nvSpPr>
          <p:spPr>
            <a:xfrm>
              <a:off x="713225" y="2823119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8" name="Google Shape;6338;p18"/>
            <p:cNvSpPr/>
            <p:nvPr/>
          </p:nvSpPr>
          <p:spPr>
            <a:xfrm>
              <a:off x="1506433" y="3973884"/>
              <a:ext cx="12894" cy="11977"/>
            </a:xfrm>
            <a:custGeom>
              <a:avLst/>
              <a:gdLst/>
              <a:ahLst/>
              <a:cxnLst/>
              <a:rect l="l" t="t" r="r" b="b"/>
              <a:pathLst>
                <a:path w="225" h="209" extrusionOk="0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9" name="Google Shape;6339;p18"/>
            <p:cNvSpPr/>
            <p:nvPr/>
          </p:nvSpPr>
          <p:spPr>
            <a:xfrm>
              <a:off x="1758591" y="39408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0" name="Google Shape;6340;p18"/>
            <p:cNvSpPr/>
            <p:nvPr/>
          </p:nvSpPr>
          <p:spPr>
            <a:xfrm>
              <a:off x="1650879" y="2571819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1" name="Google Shape;6341;p18"/>
            <p:cNvSpPr/>
            <p:nvPr/>
          </p:nvSpPr>
          <p:spPr>
            <a:xfrm>
              <a:off x="1740309" y="324766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2" name="Google Shape;6342;p18"/>
            <p:cNvSpPr/>
            <p:nvPr/>
          </p:nvSpPr>
          <p:spPr>
            <a:xfrm>
              <a:off x="2109835" y="4290287"/>
              <a:ext cx="9227" cy="9227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3" name="Google Shape;6343;p18"/>
            <p:cNvSpPr/>
            <p:nvPr/>
          </p:nvSpPr>
          <p:spPr>
            <a:xfrm>
              <a:off x="1729306" y="4353556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4" name="Google Shape;6344;p18"/>
            <p:cNvSpPr/>
            <p:nvPr/>
          </p:nvSpPr>
          <p:spPr>
            <a:xfrm>
              <a:off x="1617383" y="3758402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5" name="Google Shape;6345;p18"/>
            <p:cNvSpPr/>
            <p:nvPr/>
          </p:nvSpPr>
          <p:spPr>
            <a:xfrm>
              <a:off x="809504" y="3971191"/>
              <a:ext cx="10143" cy="11977"/>
            </a:xfrm>
            <a:custGeom>
              <a:avLst/>
              <a:gdLst/>
              <a:ahLst/>
              <a:cxnLst/>
              <a:rect l="l" t="t" r="r" b="b"/>
              <a:pathLst>
                <a:path w="177" h="209" extrusionOk="0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6" name="Google Shape;6346;p18"/>
            <p:cNvSpPr/>
            <p:nvPr/>
          </p:nvSpPr>
          <p:spPr>
            <a:xfrm>
              <a:off x="950769" y="3399877"/>
              <a:ext cx="9227" cy="11977"/>
            </a:xfrm>
            <a:custGeom>
              <a:avLst/>
              <a:gdLst/>
              <a:ahLst/>
              <a:cxnLst/>
              <a:rect l="l" t="t" r="r" b="b"/>
              <a:pathLst>
                <a:path w="161" h="209" extrusionOk="0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7" name="Google Shape;6347;p18"/>
            <p:cNvSpPr/>
            <p:nvPr/>
          </p:nvSpPr>
          <p:spPr>
            <a:xfrm>
              <a:off x="1323963" y="3949184"/>
              <a:ext cx="11060" cy="13811"/>
            </a:xfrm>
            <a:custGeom>
              <a:avLst/>
              <a:gdLst/>
              <a:ahLst/>
              <a:cxnLst/>
              <a:rect l="l" t="t" r="r" b="b"/>
              <a:pathLst>
                <a:path w="193" h="241" extrusionOk="0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8" name="Google Shape;6348;p18"/>
            <p:cNvSpPr/>
            <p:nvPr/>
          </p:nvSpPr>
          <p:spPr>
            <a:xfrm>
              <a:off x="1688474" y="2746955"/>
              <a:ext cx="11977" cy="13811"/>
            </a:xfrm>
            <a:custGeom>
              <a:avLst/>
              <a:gdLst/>
              <a:ahLst/>
              <a:cxnLst/>
              <a:rect l="l" t="t" r="r" b="b"/>
              <a:pathLst>
                <a:path w="209" h="241" extrusionOk="0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9" name="Google Shape;6349;p18"/>
            <p:cNvSpPr/>
            <p:nvPr/>
          </p:nvSpPr>
          <p:spPr>
            <a:xfrm>
              <a:off x="864520" y="2361838"/>
              <a:ext cx="10143" cy="10143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0" name="Google Shape;6350;p18"/>
            <p:cNvSpPr/>
            <p:nvPr/>
          </p:nvSpPr>
          <p:spPr>
            <a:xfrm>
              <a:off x="1172439" y="2810711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1" name="Google Shape;6351;p18"/>
            <p:cNvSpPr/>
            <p:nvPr/>
          </p:nvSpPr>
          <p:spPr>
            <a:xfrm>
              <a:off x="1150174" y="24232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2" name="Google Shape;6352;p18"/>
            <p:cNvSpPr/>
            <p:nvPr/>
          </p:nvSpPr>
          <p:spPr>
            <a:xfrm>
              <a:off x="1665980" y="3981220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3" name="Google Shape;6353;p18"/>
            <p:cNvSpPr/>
            <p:nvPr/>
          </p:nvSpPr>
          <p:spPr>
            <a:xfrm>
              <a:off x="1606379" y="4444391"/>
              <a:ext cx="24871" cy="24814"/>
            </a:xfrm>
            <a:custGeom>
              <a:avLst/>
              <a:gdLst/>
              <a:ahLst/>
              <a:cxnLst/>
              <a:rect l="l" t="t" r="r" b="b"/>
              <a:pathLst>
                <a:path w="434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4" name="Google Shape;6354;p18"/>
            <p:cNvSpPr/>
            <p:nvPr/>
          </p:nvSpPr>
          <p:spPr>
            <a:xfrm>
              <a:off x="866354" y="4077556"/>
              <a:ext cx="23955" cy="23897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5" name="Google Shape;6355;p18"/>
            <p:cNvSpPr/>
            <p:nvPr/>
          </p:nvSpPr>
          <p:spPr>
            <a:xfrm>
              <a:off x="804919" y="3114707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6" name="Google Shape;6356;p18"/>
            <p:cNvSpPr/>
            <p:nvPr/>
          </p:nvSpPr>
          <p:spPr>
            <a:xfrm>
              <a:off x="1710910" y="3846429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7" name="Google Shape;6357;p18"/>
            <p:cNvSpPr/>
            <p:nvPr/>
          </p:nvSpPr>
          <p:spPr>
            <a:xfrm>
              <a:off x="2095164" y="354292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8" name="Google Shape;6358;p18"/>
            <p:cNvSpPr/>
            <p:nvPr/>
          </p:nvSpPr>
          <p:spPr>
            <a:xfrm>
              <a:off x="1461990" y="2560815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9" name="Google Shape;6359;p18"/>
            <p:cNvSpPr/>
            <p:nvPr/>
          </p:nvSpPr>
          <p:spPr>
            <a:xfrm>
              <a:off x="905839" y="3730034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0" name="Google Shape;6360;p18"/>
            <p:cNvSpPr/>
            <p:nvPr/>
          </p:nvSpPr>
          <p:spPr>
            <a:xfrm>
              <a:off x="1274878" y="223530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1" name="Google Shape;6361;p18"/>
            <p:cNvSpPr/>
            <p:nvPr/>
          </p:nvSpPr>
          <p:spPr>
            <a:xfrm>
              <a:off x="1720137" y="3324687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2" name="Google Shape;6362;p18"/>
            <p:cNvSpPr/>
            <p:nvPr/>
          </p:nvSpPr>
          <p:spPr>
            <a:xfrm>
              <a:off x="1301039" y="3509910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3" name="Google Shape;6363;p18"/>
            <p:cNvSpPr/>
            <p:nvPr/>
          </p:nvSpPr>
          <p:spPr>
            <a:xfrm>
              <a:off x="1025958" y="3570428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4" name="Google Shape;6364;p18"/>
            <p:cNvSpPr/>
            <p:nvPr/>
          </p:nvSpPr>
          <p:spPr>
            <a:xfrm>
              <a:off x="1654547" y="2403101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5" name="Google Shape;6365;p18"/>
            <p:cNvSpPr/>
            <p:nvPr/>
          </p:nvSpPr>
          <p:spPr>
            <a:xfrm>
              <a:off x="959022" y="4245357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6" name="Google Shape;6366;p18"/>
            <p:cNvSpPr/>
            <p:nvPr/>
          </p:nvSpPr>
          <p:spPr>
            <a:xfrm>
              <a:off x="1013121" y="2675433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7" name="Google Shape;6367;p18"/>
            <p:cNvSpPr/>
            <p:nvPr/>
          </p:nvSpPr>
          <p:spPr>
            <a:xfrm>
              <a:off x="724228" y="4075722"/>
              <a:ext cx="24814" cy="27565"/>
            </a:xfrm>
            <a:custGeom>
              <a:avLst/>
              <a:gdLst/>
              <a:ahLst/>
              <a:cxnLst/>
              <a:rect l="l" t="t" r="r" b="b"/>
              <a:pathLst>
                <a:path w="433" h="481" extrusionOk="0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8" name="Google Shape;6368;p18"/>
            <p:cNvSpPr/>
            <p:nvPr/>
          </p:nvSpPr>
          <p:spPr>
            <a:xfrm>
              <a:off x="791165" y="3263252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9" name="Google Shape;6369;p18"/>
            <p:cNvSpPr/>
            <p:nvPr/>
          </p:nvSpPr>
          <p:spPr>
            <a:xfrm>
              <a:off x="1340467" y="3551173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0" name="Google Shape;6370;p18"/>
            <p:cNvSpPr/>
            <p:nvPr/>
          </p:nvSpPr>
          <p:spPr>
            <a:xfrm>
              <a:off x="1205620" y="3043644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1" name="Google Shape;6371;p18"/>
            <p:cNvSpPr/>
            <p:nvPr/>
          </p:nvSpPr>
          <p:spPr>
            <a:xfrm>
              <a:off x="1242355" y="3309099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2" name="Google Shape;6372;p18"/>
            <p:cNvSpPr/>
            <p:nvPr/>
          </p:nvSpPr>
          <p:spPr>
            <a:xfrm>
              <a:off x="1765926" y="3497073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3" name="Google Shape;6373;p18"/>
            <p:cNvSpPr/>
            <p:nvPr/>
          </p:nvSpPr>
          <p:spPr>
            <a:xfrm>
              <a:off x="825091" y="3483319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4" name="Google Shape;6374;p18"/>
            <p:cNvSpPr/>
            <p:nvPr/>
          </p:nvSpPr>
          <p:spPr>
            <a:xfrm>
              <a:off x="938849" y="2381094"/>
              <a:ext cx="88999" cy="88999"/>
            </a:xfrm>
            <a:custGeom>
              <a:avLst/>
              <a:gdLst/>
              <a:ahLst/>
              <a:cxnLst/>
              <a:rect l="l" t="t" r="r" b="b"/>
              <a:pathLst>
                <a:path w="1553" h="1553" extrusionOk="0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5" name="Google Shape;6375;p18"/>
            <p:cNvSpPr/>
            <p:nvPr/>
          </p:nvSpPr>
          <p:spPr>
            <a:xfrm>
              <a:off x="1427577" y="2872834"/>
              <a:ext cx="89056" cy="88082"/>
            </a:xfrm>
            <a:custGeom>
              <a:avLst/>
              <a:gdLst/>
              <a:ahLst/>
              <a:cxnLst/>
              <a:rect l="l" t="t" r="r" b="b"/>
              <a:pathLst>
                <a:path w="1554" h="1537" extrusionOk="0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376" name="Google Shape;6376;p18"/>
          <p:cNvGrpSpPr/>
          <p:nvPr/>
        </p:nvGrpSpPr>
        <p:grpSpPr>
          <a:xfrm rot="7628130" flipH="1">
            <a:off x="10044312" y="-589607"/>
            <a:ext cx="1319837" cy="2356456"/>
            <a:chOff x="713225" y="2235300"/>
            <a:chExt cx="1509450" cy="2233905"/>
          </a:xfrm>
        </p:grpSpPr>
        <p:sp>
          <p:nvSpPr>
            <p:cNvPr id="6377" name="Google Shape;6377;p18"/>
            <p:cNvSpPr/>
            <p:nvPr/>
          </p:nvSpPr>
          <p:spPr>
            <a:xfrm>
              <a:off x="2168519" y="4094921"/>
              <a:ext cx="54156" cy="54213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8" name="Google Shape;6378;p18"/>
            <p:cNvSpPr/>
            <p:nvPr/>
          </p:nvSpPr>
          <p:spPr>
            <a:xfrm>
              <a:off x="2147430" y="3617193"/>
              <a:ext cx="53239" cy="54156"/>
            </a:xfrm>
            <a:custGeom>
              <a:avLst/>
              <a:gdLst/>
              <a:ahLst/>
              <a:cxnLst/>
              <a:rect l="l" t="t" r="r" b="b"/>
              <a:pathLst>
                <a:path w="929" h="945" extrusionOk="0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9" name="Google Shape;6379;p18"/>
            <p:cNvSpPr/>
            <p:nvPr/>
          </p:nvSpPr>
          <p:spPr>
            <a:xfrm>
              <a:off x="1029626" y="3003298"/>
              <a:ext cx="53239" cy="52322"/>
            </a:xfrm>
            <a:custGeom>
              <a:avLst/>
              <a:gdLst/>
              <a:ahLst/>
              <a:cxnLst/>
              <a:rect l="l" t="t" r="r" b="b"/>
              <a:pathLst>
                <a:path w="929" h="913" extrusionOk="0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0" name="Google Shape;6380;p18"/>
            <p:cNvSpPr/>
            <p:nvPr/>
          </p:nvSpPr>
          <p:spPr>
            <a:xfrm>
              <a:off x="1547695" y="3244913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1" name="Google Shape;6381;p18"/>
            <p:cNvSpPr/>
            <p:nvPr/>
          </p:nvSpPr>
          <p:spPr>
            <a:xfrm>
              <a:off x="1203844" y="3823562"/>
              <a:ext cx="52322" cy="51405"/>
            </a:xfrm>
            <a:custGeom>
              <a:avLst/>
              <a:gdLst/>
              <a:ahLst/>
              <a:cxnLst/>
              <a:rect l="l" t="t" r="r" b="b"/>
              <a:pathLst>
                <a:path w="913" h="897" extrusionOk="0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2" name="Google Shape;6382;p18"/>
            <p:cNvSpPr/>
            <p:nvPr/>
          </p:nvSpPr>
          <p:spPr>
            <a:xfrm>
              <a:off x="713225" y="2823119"/>
              <a:ext cx="54156" cy="54156"/>
            </a:xfrm>
            <a:custGeom>
              <a:avLst/>
              <a:gdLst/>
              <a:ahLst/>
              <a:cxnLst/>
              <a:rect l="l" t="t" r="r" b="b"/>
              <a:pathLst>
                <a:path w="945" h="945" extrusionOk="0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3" name="Google Shape;6383;p18"/>
            <p:cNvSpPr/>
            <p:nvPr/>
          </p:nvSpPr>
          <p:spPr>
            <a:xfrm>
              <a:off x="1506433" y="3973884"/>
              <a:ext cx="12894" cy="11977"/>
            </a:xfrm>
            <a:custGeom>
              <a:avLst/>
              <a:gdLst/>
              <a:ahLst/>
              <a:cxnLst/>
              <a:rect l="l" t="t" r="r" b="b"/>
              <a:pathLst>
                <a:path w="225" h="209" extrusionOk="0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4" name="Google Shape;6384;p18"/>
            <p:cNvSpPr/>
            <p:nvPr/>
          </p:nvSpPr>
          <p:spPr>
            <a:xfrm>
              <a:off x="1758591" y="39408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5" name="Google Shape;6385;p18"/>
            <p:cNvSpPr/>
            <p:nvPr/>
          </p:nvSpPr>
          <p:spPr>
            <a:xfrm>
              <a:off x="1650879" y="2571819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6" name="Google Shape;6386;p18"/>
            <p:cNvSpPr/>
            <p:nvPr/>
          </p:nvSpPr>
          <p:spPr>
            <a:xfrm>
              <a:off x="1740309" y="324766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7" name="Google Shape;6387;p18"/>
            <p:cNvSpPr/>
            <p:nvPr/>
          </p:nvSpPr>
          <p:spPr>
            <a:xfrm>
              <a:off x="2109835" y="4290287"/>
              <a:ext cx="9227" cy="9227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8" name="Google Shape;6388;p18"/>
            <p:cNvSpPr/>
            <p:nvPr/>
          </p:nvSpPr>
          <p:spPr>
            <a:xfrm>
              <a:off x="1729306" y="4353556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9" name="Google Shape;6389;p18"/>
            <p:cNvSpPr/>
            <p:nvPr/>
          </p:nvSpPr>
          <p:spPr>
            <a:xfrm>
              <a:off x="1617383" y="3758402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0" name="Google Shape;6390;p18"/>
            <p:cNvSpPr/>
            <p:nvPr/>
          </p:nvSpPr>
          <p:spPr>
            <a:xfrm>
              <a:off x="809504" y="3971191"/>
              <a:ext cx="10143" cy="11977"/>
            </a:xfrm>
            <a:custGeom>
              <a:avLst/>
              <a:gdLst/>
              <a:ahLst/>
              <a:cxnLst/>
              <a:rect l="l" t="t" r="r" b="b"/>
              <a:pathLst>
                <a:path w="177" h="209" extrusionOk="0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1" name="Google Shape;6391;p18"/>
            <p:cNvSpPr/>
            <p:nvPr/>
          </p:nvSpPr>
          <p:spPr>
            <a:xfrm>
              <a:off x="950769" y="3399877"/>
              <a:ext cx="9227" cy="11977"/>
            </a:xfrm>
            <a:custGeom>
              <a:avLst/>
              <a:gdLst/>
              <a:ahLst/>
              <a:cxnLst/>
              <a:rect l="l" t="t" r="r" b="b"/>
              <a:pathLst>
                <a:path w="161" h="209" extrusionOk="0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2" name="Google Shape;6392;p18"/>
            <p:cNvSpPr/>
            <p:nvPr/>
          </p:nvSpPr>
          <p:spPr>
            <a:xfrm>
              <a:off x="1323963" y="3949184"/>
              <a:ext cx="11060" cy="13811"/>
            </a:xfrm>
            <a:custGeom>
              <a:avLst/>
              <a:gdLst/>
              <a:ahLst/>
              <a:cxnLst/>
              <a:rect l="l" t="t" r="r" b="b"/>
              <a:pathLst>
                <a:path w="193" h="241" extrusionOk="0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3" name="Google Shape;6393;p18"/>
            <p:cNvSpPr/>
            <p:nvPr/>
          </p:nvSpPr>
          <p:spPr>
            <a:xfrm>
              <a:off x="1688474" y="2746955"/>
              <a:ext cx="11977" cy="13811"/>
            </a:xfrm>
            <a:custGeom>
              <a:avLst/>
              <a:gdLst/>
              <a:ahLst/>
              <a:cxnLst/>
              <a:rect l="l" t="t" r="r" b="b"/>
              <a:pathLst>
                <a:path w="209" h="241" extrusionOk="0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4" name="Google Shape;6394;p18"/>
            <p:cNvSpPr/>
            <p:nvPr/>
          </p:nvSpPr>
          <p:spPr>
            <a:xfrm>
              <a:off x="864520" y="2361838"/>
              <a:ext cx="10143" cy="10143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5" name="Google Shape;6395;p18"/>
            <p:cNvSpPr/>
            <p:nvPr/>
          </p:nvSpPr>
          <p:spPr>
            <a:xfrm>
              <a:off x="1172439" y="2810711"/>
              <a:ext cx="11977" cy="11060"/>
            </a:xfrm>
            <a:custGeom>
              <a:avLst/>
              <a:gdLst/>
              <a:ahLst/>
              <a:cxnLst/>
              <a:rect l="l" t="t" r="r" b="b"/>
              <a:pathLst>
                <a:path w="209" h="193" extrusionOk="0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6" name="Google Shape;6396;p18"/>
            <p:cNvSpPr/>
            <p:nvPr/>
          </p:nvSpPr>
          <p:spPr>
            <a:xfrm>
              <a:off x="1150174" y="2423274"/>
              <a:ext cx="11977" cy="11977"/>
            </a:xfrm>
            <a:custGeom>
              <a:avLst/>
              <a:gdLst/>
              <a:ahLst/>
              <a:cxnLst/>
              <a:rect l="l" t="t" r="r" b="b"/>
              <a:pathLst>
                <a:path w="209" h="209" extrusionOk="0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7" name="Google Shape;6397;p18"/>
            <p:cNvSpPr/>
            <p:nvPr/>
          </p:nvSpPr>
          <p:spPr>
            <a:xfrm>
              <a:off x="1665980" y="3981220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8" name="Google Shape;6398;p18"/>
            <p:cNvSpPr/>
            <p:nvPr/>
          </p:nvSpPr>
          <p:spPr>
            <a:xfrm>
              <a:off x="1606379" y="4444391"/>
              <a:ext cx="24871" cy="24814"/>
            </a:xfrm>
            <a:custGeom>
              <a:avLst/>
              <a:gdLst/>
              <a:ahLst/>
              <a:cxnLst/>
              <a:rect l="l" t="t" r="r" b="b"/>
              <a:pathLst>
                <a:path w="434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9" name="Google Shape;6399;p18"/>
            <p:cNvSpPr/>
            <p:nvPr/>
          </p:nvSpPr>
          <p:spPr>
            <a:xfrm>
              <a:off x="866354" y="4077556"/>
              <a:ext cx="23955" cy="23897"/>
            </a:xfrm>
            <a:custGeom>
              <a:avLst/>
              <a:gdLst/>
              <a:ahLst/>
              <a:cxnLst/>
              <a:rect l="l" t="t" r="r" b="b"/>
              <a:pathLst>
                <a:path w="418" h="417" extrusionOk="0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0" name="Google Shape;6400;p18"/>
            <p:cNvSpPr/>
            <p:nvPr/>
          </p:nvSpPr>
          <p:spPr>
            <a:xfrm>
              <a:off x="804919" y="3114707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1" name="Google Shape;6401;p18"/>
            <p:cNvSpPr/>
            <p:nvPr/>
          </p:nvSpPr>
          <p:spPr>
            <a:xfrm>
              <a:off x="1710910" y="3846429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2" name="Google Shape;6402;p18"/>
            <p:cNvSpPr/>
            <p:nvPr/>
          </p:nvSpPr>
          <p:spPr>
            <a:xfrm>
              <a:off x="2095164" y="354292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3" name="Google Shape;6403;p18"/>
            <p:cNvSpPr/>
            <p:nvPr/>
          </p:nvSpPr>
          <p:spPr>
            <a:xfrm>
              <a:off x="1461990" y="2560815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4" name="Google Shape;6404;p18"/>
            <p:cNvSpPr/>
            <p:nvPr/>
          </p:nvSpPr>
          <p:spPr>
            <a:xfrm>
              <a:off x="905839" y="3730034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5" name="Google Shape;6405;p18"/>
            <p:cNvSpPr/>
            <p:nvPr/>
          </p:nvSpPr>
          <p:spPr>
            <a:xfrm>
              <a:off x="1274878" y="2235300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6" name="Google Shape;6406;p18"/>
            <p:cNvSpPr/>
            <p:nvPr/>
          </p:nvSpPr>
          <p:spPr>
            <a:xfrm>
              <a:off x="1720137" y="3324687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7" name="Google Shape;6407;p18"/>
            <p:cNvSpPr/>
            <p:nvPr/>
          </p:nvSpPr>
          <p:spPr>
            <a:xfrm>
              <a:off x="1301039" y="3509910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8" name="Google Shape;6408;p18"/>
            <p:cNvSpPr/>
            <p:nvPr/>
          </p:nvSpPr>
          <p:spPr>
            <a:xfrm>
              <a:off x="1025958" y="3570428"/>
              <a:ext cx="23897" cy="27565"/>
            </a:xfrm>
            <a:custGeom>
              <a:avLst/>
              <a:gdLst/>
              <a:ahLst/>
              <a:cxnLst/>
              <a:rect l="l" t="t" r="r" b="b"/>
              <a:pathLst>
                <a:path w="417" h="481" extrusionOk="0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9" name="Google Shape;6409;p18"/>
            <p:cNvSpPr/>
            <p:nvPr/>
          </p:nvSpPr>
          <p:spPr>
            <a:xfrm>
              <a:off x="1654547" y="2403101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0" name="Google Shape;6410;p18"/>
            <p:cNvSpPr/>
            <p:nvPr/>
          </p:nvSpPr>
          <p:spPr>
            <a:xfrm>
              <a:off x="959022" y="4245357"/>
              <a:ext cx="23897" cy="23897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1" name="Google Shape;6411;p18"/>
            <p:cNvSpPr/>
            <p:nvPr/>
          </p:nvSpPr>
          <p:spPr>
            <a:xfrm>
              <a:off x="1013121" y="2675433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2" name="Google Shape;6412;p18"/>
            <p:cNvSpPr/>
            <p:nvPr/>
          </p:nvSpPr>
          <p:spPr>
            <a:xfrm>
              <a:off x="724228" y="4075722"/>
              <a:ext cx="24814" cy="27565"/>
            </a:xfrm>
            <a:custGeom>
              <a:avLst/>
              <a:gdLst/>
              <a:ahLst/>
              <a:cxnLst/>
              <a:rect l="l" t="t" r="r" b="b"/>
              <a:pathLst>
                <a:path w="433" h="481" extrusionOk="0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3" name="Google Shape;6413;p18"/>
            <p:cNvSpPr/>
            <p:nvPr/>
          </p:nvSpPr>
          <p:spPr>
            <a:xfrm>
              <a:off x="791165" y="3263252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4" name="Google Shape;6414;p18"/>
            <p:cNvSpPr/>
            <p:nvPr/>
          </p:nvSpPr>
          <p:spPr>
            <a:xfrm>
              <a:off x="1340467" y="3551173"/>
              <a:ext cx="23897" cy="24814"/>
            </a:xfrm>
            <a:custGeom>
              <a:avLst/>
              <a:gdLst/>
              <a:ahLst/>
              <a:cxnLst/>
              <a:rect l="l" t="t" r="r" b="b"/>
              <a:pathLst>
                <a:path w="417" h="433" extrusionOk="0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5" name="Google Shape;6415;p18"/>
            <p:cNvSpPr/>
            <p:nvPr/>
          </p:nvSpPr>
          <p:spPr>
            <a:xfrm>
              <a:off x="1205620" y="3043644"/>
              <a:ext cx="24814" cy="24814"/>
            </a:xfrm>
            <a:custGeom>
              <a:avLst/>
              <a:gdLst/>
              <a:ahLst/>
              <a:cxnLst/>
              <a:rect l="l" t="t" r="r" b="b"/>
              <a:pathLst>
                <a:path w="433" h="433" extrusionOk="0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6" name="Google Shape;6416;p18"/>
            <p:cNvSpPr/>
            <p:nvPr/>
          </p:nvSpPr>
          <p:spPr>
            <a:xfrm>
              <a:off x="1242355" y="3309099"/>
              <a:ext cx="24814" cy="23897"/>
            </a:xfrm>
            <a:custGeom>
              <a:avLst/>
              <a:gdLst/>
              <a:ahLst/>
              <a:cxnLst/>
              <a:rect l="l" t="t" r="r" b="b"/>
              <a:pathLst>
                <a:path w="433" h="417" extrusionOk="0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7" name="Google Shape;6417;p18"/>
            <p:cNvSpPr/>
            <p:nvPr/>
          </p:nvSpPr>
          <p:spPr>
            <a:xfrm>
              <a:off x="1765926" y="3497073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8" name="Google Shape;6418;p18"/>
            <p:cNvSpPr/>
            <p:nvPr/>
          </p:nvSpPr>
          <p:spPr>
            <a:xfrm>
              <a:off x="825091" y="3483319"/>
              <a:ext cx="89056" cy="88999"/>
            </a:xfrm>
            <a:custGeom>
              <a:avLst/>
              <a:gdLst/>
              <a:ahLst/>
              <a:cxnLst/>
              <a:rect l="l" t="t" r="r" b="b"/>
              <a:pathLst>
                <a:path w="1554" h="1553" extrusionOk="0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9" name="Google Shape;6419;p18"/>
            <p:cNvSpPr/>
            <p:nvPr/>
          </p:nvSpPr>
          <p:spPr>
            <a:xfrm>
              <a:off x="938849" y="2381094"/>
              <a:ext cx="88999" cy="88999"/>
            </a:xfrm>
            <a:custGeom>
              <a:avLst/>
              <a:gdLst/>
              <a:ahLst/>
              <a:cxnLst/>
              <a:rect l="l" t="t" r="r" b="b"/>
              <a:pathLst>
                <a:path w="1553" h="1553" extrusionOk="0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0" name="Google Shape;6420;p18"/>
            <p:cNvSpPr/>
            <p:nvPr/>
          </p:nvSpPr>
          <p:spPr>
            <a:xfrm>
              <a:off x="1427577" y="2872834"/>
              <a:ext cx="89056" cy="88082"/>
            </a:xfrm>
            <a:custGeom>
              <a:avLst/>
              <a:gdLst/>
              <a:ahLst/>
              <a:cxnLst/>
              <a:rect l="l" t="t" r="r" b="b"/>
              <a:pathLst>
                <a:path w="1554" h="1537" extrusionOk="0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421" name="Google Shape;6421;p18"/>
          <p:cNvSpPr/>
          <p:nvPr/>
        </p:nvSpPr>
        <p:spPr>
          <a:xfrm flipH="1">
            <a:off x="10798701" y="346205"/>
            <a:ext cx="416372" cy="417201"/>
          </a:xfrm>
          <a:custGeom>
            <a:avLst/>
            <a:gdLst/>
            <a:ahLst/>
            <a:cxnLst/>
            <a:rect l="l" t="t" r="r" b="b"/>
            <a:pathLst>
              <a:path w="18056" h="18092" extrusionOk="0">
                <a:moveTo>
                  <a:pt x="6695" y="1472"/>
                </a:moveTo>
                <a:cubicBezTo>
                  <a:pt x="6713" y="1486"/>
                  <a:pt x="6734" y="1495"/>
                  <a:pt x="6757" y="1495"/>
                </a:cubicBezTo>
                <a:cubicBezTo>
                  <a:pt x="6764" y="1495"/>
                  <a:pt x="6771" y="1494"/>
                  <a:pt x="6778" y="1492"/>
                </a:cubicBezTo>
                <a:cubicBezTo>
                  <a:pt x="6751" y="1486"/>
                  <a:pt x="6723" y="1479"/>
                  <a:pt x="6695" y="1472"/>
                </a:cubicBezTo>
                <a:close/>
                <a:moveTo>
                  <a:pt x="13763" y="3827"/>
                </a:moveTo>
                <a:lnTo>
                  <a:pt x="13763" y="3827"/>
                </a:lnTo>
                <a:cubicBezTo>
                  <a:pt x="14709" y="4623"/>
                  <a:pt x="15616" y="5469"/>
                  <a:pt x="16535" y="6265"/>
                </a:cubicBezTo>
                <a:lnTo>
                  <a:pt x="14104" y="4106"/>
                </a:lnTo>
                <a:cubicBezTo>
                  <a:pt x="14006" y="3995"/>
                  <a:pt x="13890" y="3903"/>
                  <a:pt x="13763" y="3827"/>
                </a:cubicBezTo>
                <a:close/>
                <a:moveTo>
                  <a:pt x="3092" y="0"/>
                </a:moveTo>
                <a:cubicBezTo>
                  <a:pt x="2894" y="0"/>
                  <a:pt x="2699" y="26"/>
                  <a:pt x="2493" y="64"/>
                </a:cubicBezTo>
                <a:cubicBezTo>
                  <a:pt x="2067" y="185"/>
                  <a:pt x="1702" y="459"/>
                  <a:pt x="1429" y="824"/>
                </a:cubicBezTo>
                <a:cubicBezTo>
                  <a:pt x="547" y="1918"/>
                  <a:pt x="274" y="3377"/>
                  <a:pt x="760" y="4714"/>
                </a:cubicBezTo>
                <a:cubicBezTo>
                  <a:pt x="882" y="4988"/>
                  <a:pt x="942" y="5261"/>
                  <a:pt x="882" y="5565"/>
                </a:cubicBezTo>
                <a:cubicBezTo>
                  <a:pt x="790" y="5778"/>
                  <a:pt x="638" y="5961"/>
                  <a:pt x="486" y="6113"/>
                </a:cubicBezTo>
                <a:cubicBezTo>
                  <a:pt x="0" y="6751"/>
                  <a:pt x="334" y="7663"/>
                  <a:pt x="730" y="8392"/>
                </a:cubicBezTo>
                <a:cubicBezTo>
                  <a:pt x="1672" y="10064"/>
                  <a:pt x="2888" y="11614"/>
                  <a:pt x="4316" y="12921"/>
                </a:cubicBezTo>
                <a:cubicBezTo>
                  <a:pt x="5684" y="14076"/>
                  <a:pt x="7113" y="15170"/>
                  <a:pt x="8663" y="16113"/>
                </a:cubicBezTo>
                <a:cubicBezTo>
                  <a:pt x="9392" y="16660"/>
                  <a:pt x="10183" y="17116"/>
                  <a:pt x="11034" y="17511"/>
                </a:cubicBezTo>
                <a:cubicBezTo>
                  <a:pt x="11917" y="17881"/>
                  <a:pt x="12853" y="18091"/>
                  <a:pt x="13818" y="18091"/>
                </a:cubicBezTo>
                <a:cubicBezTo>
                  <a:pt x="13882" y="18091"/>
                  <a:pt x="13947" y="18090"/>
                  <a:pt x="14013" y="18088"/>
                </a:cubicBezTo>
                <a:cubicBezTo>
                  <a:pt x="15259" y="18088"/>
                  <a:pt x="16596" y="17724"/>
                  <a:pt x="17326" y="16721"/>
                </a:cubicBezTo>
                <a:cubicBezTo>
                  <a:pt x="17842" y="15930"/>
                  <a:pt x="18055" y="14958"/>
                  <a:pt x="17873" y="14015"/>
                </a:cubicBezTo>
                <a:cubicBezTo>
                  <a:pt x="17690" y="13104"/>
                  <a:pt x="17386" y="12192"/>
                  <a:pt x="16931" y="11371"/>
                </a:cubicBezTo>
                <a:cubicBezTo>
                  <a:pt x="15715" y="8848"/>
                  <a:pt x="14225" y="6265"/>
                  <a:pt x="11824" y="4836"/>
                </a:cubicBezTo>
                <a:cubicBezTo>
                  <a:pt x="11034" y="4380"/>
                  <a:pt x="10213" y="4015"/>
                  <a:pt x="9362" y="3772"/>
                </a:cubicBezTo>
                <a:cubicBezTo>
                  <a:pt x="8799" y="3591"/>
                  <a:pt x="8183" y="3442"/>
                  <a:pt x="7589" y="3442"/>
                </a:cubicBezTo>
                <a:cubicBezTo>
                  <a:pt x="7189" y="3442"/>
                  <a:pt x="6799" y="3509"/>
                  <a:pt x="6444" y="3681"/>
                </a:cubicBezTo>
                <a:cubicBezTo>
                  <a:pt x="5228" y="4258"/>
                  <a:pt x="4803" y="5900"/>
                  <a:pt x="5167" y="7207"/>
                </a:cubicBezTo>
                <a:cubicBezTo>
                  <a:pt x="5563" y="8483"/>
                  <a:pt x="6505" y="9547"/>
                  <a:pt x="7447" y="10489"/>
                </a:cubicBezTo>
                <a:cubicBezTo>
                  <a:pt x="8055" y="11097"/>
                  <a:pt x="8693" y="11645"/>
                  <a:pt x="9392" y="12161"/>
                </a:cubicBezTo>
                <a:cubicBezTo>
                  <a:pt x="9879" y="12556"/>
                  <a:pt x="10456" y="12800"/>
                  <a:pt x="11095" y="12921"/>
                </a:cubicBezTo>
                <a:cubicBezTo>
                  <a:pt x="11207" y="12944"/>
                  <a:pt x="11320" y="12955"/>
                  <a:pt x="11434" y="12955"/>
                </a:cubicBezTo>
                <a:cubicBezTo>
                  <a:pt x="11932" y="12955"/>
                  <a:pt x="12425" y="12740"/>
                  <a:pt x="12797" y="12344"/>
                </a:cubicBezTo>
                <a:cubicBezTo>
                  <a:pt x="13192" y="11797"/>
                  <a:pt x="13253" y="11067"/>
                  <a:pt x="12979" y="10459"/>
                </a:cubicBezTo>
                <a:cubicBezTo>
                  <a:pt x="12706" y="9851"/>
                  <a:pt x="12250" y="9334"/>
                  <a:pt x="11672" y="8970"/>
                </a:cubicBezTo>
                <a:cubicBezTo>
                  <a:pt x="11464" y="8824"/>
                  <a:pt x="11213" y="8692"/>
                  <a:pt x="10978" y="8692"/>
                </a:cubicBezTo>
                <a:cubicBezTo>
                  <a:pt x="10870" y="8692"/>
                  <a:pt x="10765" y="8720"/>
                  <a:pt x="10669" y="8787"/>
                </a:cubicBezTo>
                <a:cubicBezTo>
                  <a:pt x="11050" y="8289"/>
                  <a:pt x="10526" y="7508"/>
                  <a:pt x="9916" y="7508"/>
                </a:cubicBezTo>
                <a:cubicBezTo>
                  <a:pt x="9893" y="7508"/>
                  <a:pt x="9871" y="7509"/>
                  <a:pt x="9848" y="7511"/>
                </a:cubicBezTo>
                <a:cubicBezTo>
                  <a:pt x="9210" y="7632"/>
                  <a:pt x="8784" y="8210"/>
                  <a:pt x="8845" y="8879"/>
                </a:cubicBezTo>
                <a:cubicBezTo>
                  <a:pt x="8936" y="9517"/>
                  <a:pt x="9301" y="10064"/>
                  <a:pt x="9848" y="10398"/>
                </a:cubicBezTo>
                <a:cubicBezTo>
                  <a:pt x="10046" y="10550"/>
                  <a:pt x="10327" y="10649"/>
                  <a:pt x="10574" y="10649"/>
                </a:cubicBezTo>
                <a:cubicBezTo>
                  <a:pt x="10821" y="10649"/>
                  <a:pt x="11034" y="10550"/>
                  <a:pt x="11095" y="10307"/>
                </a:cubicBezTo>
                <a:cubicBezTo>
                  <a:pt x="11216" y="9973"/>
                  <a:pt x="10882" y="9669"/>
                  <a:pt x="10578" y="9456"/>
                </a:cubicBezTo>
                <a:cubicBezTo>
                  <a:pt x="10766" y="9369"/>
                  <a:pt x="10961" y="9329"/>
                  <a:pt x="11152" y="9329"/>
                </a:cubicBezTo>
                <a:cubicBezTo>
                  <a:pt x="11762" y="9329"/>
                  <a:pt x="12331" y="9743"/>
                  <a:pt x="12493" y="10368"/>
                </a:cubicBezTo>
                <a:cubicBezTo>
                  <a:pt x="12706" y="11219"/>
                  <a:pt x="12128" y="12040"/>
                  <a:pt x="11247" y="12100"/>
                </a:cubicBezTo>
                <a:cubicBezTo>
                  <a:pt x="11209" y="12103"/>
                  <a:pt x="11172" y="12105"/>
                  <a:pt x="11136" y="12105"/>
                </a:cubicBezTo>
                <a:cubicBezTo>
                  <a:pt x="10422" y="12105"/>
                  <a:pt x="9791" y="11557"/>
                  <a:pt x="9271" y="11037"/>
                </a:cubicBezTo>
                <a:cubicBezTo>
                  <a:pt x="8268" y="10125"/>
                  <a:pt x="7356" y="9122"/>
                  <a:pt x="6535" y="8027"/>
                </a:cubicBezTo>
                <a:cubicBezTo>
                  <a:pt x="6201" y="7632"/>
                  <a:pt x="5988" y="7116"/>
                  <a:pt x="5958" y="6568"/>
                </a:cubicBezTo>
                <a:cubicBezTo>
                  <a:pt x="5958" y="5657"/>
                  <a:pt x="6839" y="4897"/>
                  <a:pt x="7751" y="4745"/>
                </a:cubicBezTo>
                <a:cubicBezTo>
                  <a:pt x="7880" y="4728"/>
                  <a:pt x="8009" y="4719"/>
                  <a:pt x="8137" y="4719"/>
                </a:cubicBezTo>
                <a:cubicBezTo>
                  <a:pt x="8919" y="4719"/>
                  <a:pt x="9691" y="5018"/>
                  <a:pt x="10395" y="5383"/>
                </a:cubicBezTo>
                <a:cubicBezTo>
                  <a:pt x="13982" y="7328"/>
                  <a:pt x="16383" y="10885"/>
                  <a:pt x="16809" y="14958"/>
                </a:cubicBezTo>
                <a:cubicBezTo>
                  <a:pt x="16870" y="15262"/>
                  <a:pt x="16809" y="15626"/>
                  <a:pt x="16596" y="15900"/>
                </a:cubicBezTo>
                <a:cubicBezTo>
                  <a:pt x="16231" y="16295"/>
                  <a:pt x="15563" y="16082"/>
                  <a:pt x="15046" y="16295"/>
                </a:cubicBezTo>
                <a:cubicBezTo>
                  <a:pt x="14833" y="16417"/>
                  <a:pt x="14681" y="16599"/>
                  <a:pt x="14438" y="16721"/>
                </a:cubicBezTo>
                <a:cubicBezTo>
                  <a:pt x="14238" y="16838"/>
                  <a:pt x="14010" y="16883"/>
                  <a:pt x="13773" y="16883"/>
                </a:cubicBezTo>
                <a:cubicBezTo>
                  <a:pt x="13398" y="16883"/>
                  <a:pt x="12998" y="16771"/>
                  <a:pt x="12645" y="16660"/>
                </a:cubicBezTo>
                <a:cubicBezTo>
                  <a:pt x="8207" y="15110"/>
                  <a:pt x="3982" y="12404"/>
                  <a:pt x="1702" y="8301"/>
                </a:cubicBezTo>
                <a:cubicBezTo>
                  <a:pt x="2341" y="7632"/>
                  <a:pt x="2432" y="6629"/>
                  <a:pt x="1915" y="5869"/>
                </a:cubicBezTo>
                <a:cubicBezTo>
                  <a:pt x="2249" y="5413"/>
                  <a:pt x="1885" y="4775"/>
                  <a:pt x="1763" y="4228"/>
                </a:cubicBezTo>
                <a:cubicBezTo>
                  <a:pt x="1520" y="3103"/>
                  <a:pt x="2371" y="1979"/>
                  <a:pt x="3404" y="1523"/>
                </a:cubicBezTo>
                <a:cubicBezTo>
                  <a:pt x="3902" y="1324"/>
                  <a:pt x="4433" y="1244"/>
                  <a:pt x="4970" y="1244"/>
                </a:cubicBezTo>
                <a:cubicBezTo>
                  <a:pt x="5551" y="1244"/>
                  <a:pt x="6138" y="1337"/>
                  <a:pt x="6695" y="1472"/>
                </a:cubicBezTo>
                <a:lnTo>
                  <a:pt x="6695" y="1472"/>
                </a:lnTo>
                <a:cubicBezTo>
                  <a:pt x="6610" y="1404"/>
                  <a:pt x="6598" y="1200"/>
                  <a:pt x="6718" y="1128"/>
                </a:cubicBezTo>
                <a:cubicBezTo>
                  <a:pt x="6794" y="1097"/>
                  <a:pt x="6877" y="1082"/>
                  <a:pt x="6961" y="1082"/>
                </a:cubicBezTo>
                <a:cubicBezTo>
                  <a:pt x="7044" y="1082"/>
                  <a:pt x="7128" y="1097"/>
                  <a:pt x="7204" y="1128"/>
                </a:cubicBezTo>
                <a:cubicBezTo>
                  <a:pt x="9180" y="1796"/>
                  <a:pt x="11003" y="2830"/>
                  <a:pt x="12614" y="4167"/>
                </a:cubicBezTo>
                <a:cubicBezTo>
                  <a:pt x="12557" y="3852"/>
                  <a:pt x="12905" y="3618"/>
                  <a:pt x="13226" y="3618"/>
                </a:cubicBezTo>
                <a:cubicBezTo>
                  <a:pt x="13245" y="3618"/>
                  <a:pt x="13264" y="3618"/>
                  <a:pt x="13283" y="3620"/>
                </a:cubicBezTo>
                <a:cubicBezTo>
                  <a:pt x="13448" y="3670"/>
                  <a:pt x="13612" y="3737"/>
                  <a:pt x="13763" y="3827"/>
                </a:cubicBezTo>
                <a:lnTo>
                  <a:pt x="13763" y="3827"/>
                </a:lnTo>
                <a:cubicBezTo>
                  <a:pt x="12143" y="2465"/>
                  <a:pt x="10408" y="1247"/>
                  <a:pt x="8298" y="672"/>
                </a:cubicBezTo>
                <a:cubicBezTo>
                  <a:pt x="6718" y="307"/>
                  <a:pt x="5076" y="64"/>
                  <a:pt x="3465" y="33"/>
                </a:cubicBezTo>
                <a:cubicBezTo>
                  <a:pt x="3337" y="10"/>
                  <a:pt x="3214" y="0"/>
                  <a:pt x="309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22" name="Google Shape;6422;p1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42620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6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24" name="Google Shape;6424;p19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6425" name="Google Shape;6425;p1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426" name="Google Shape;6426;p1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427" name="Google Shape;6427;p19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8" name="Google Shape;6428;p19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29" name="Google Shape;6429;p19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0" name="Google Shape;6430;p19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1" name="Google Shape;6431;p19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2" name="Google Shape;6432;p19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3" name="Google Shape;6433;p19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4" name="Google Shape;6434;p19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5" name="Google Shape;6435;p19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6" name="Google Shape;6436;p19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7" name="Google Shape;6437;p19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8" name="Google Shape;6438;p19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39" name="Google Shape;6439;p19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0" name="Google Shape;6440;p19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1" name="Google Shape;6441;p19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2" name="Google Shape;6442;p19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3" name="Google Shape;6443;p19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4" name="Google Shape;6444;p1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5" name="Google Shape;6445;p1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6" name="Google Shape;6446;p1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7" name="Google Shape;6447;p1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8" name="Google Shape;6448;p1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9" name="Google Shape;6449;p1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0" name="Google Shape;6450;p1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1" name="Google Shape;6451;p1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452" name="Google Shape;6452;p1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453" name="Google Shape;6453;p1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4" name="Google Shape;6454;p1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5" name="Google Shape;6455;p1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6" name="Google Shape;6456;p1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7" name="Google Shape;6457;p1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8" name="Google Shape;6458;p1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9" name="Google Shape;6459;p1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0" name="Google Shape;6460;p1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1" name="Google Shape;6461;p1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2" name="Google Shape;6462;p19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3" name="Google Shape;6463;p1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4" name="Google Shape;6464;p1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5" name="Google Shape;6465;p1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6" name="Google Shape;6466;p1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7" name="Google Shape;6467;p1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8" name="Google Shape;6468;p1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69" name="Google Shape;6469;p1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0" name="Google Shape;6470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1" name="Google Shape;6471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2" name="Google Shape;6472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3" name="Google Shape;6473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4" name="Google Shape;6474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5" name="Google Shape;6475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6" name="Google Shape;6476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7" name="Google Shape;6477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78" name="Google Shape;6478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479" name="Google Shape;6479;p1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0" name="Google Shape;6480;p1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1" name="Google Shape;6481;p1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2" name="Google Shape;6482;p1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3" name="Google Shape;6483;p1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4" name="Google Shape;6484;p1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5" name="Google Shape;6485;p1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6" name="Google Shape;6486;p1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7" name="Google Shape;6487;p1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8" name="Google Shape;6488;p1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9" name="Google Shape;6489;p1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0" name="Google Shape;6490;p1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1" name="Google Shape;6491;p19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2" name="Google Shape;6492;p19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3" name="Google Shape;6493;p19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4" name="Google Shape;6494;p19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5" name="Google Shape;6495;p19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6" name="Google Shape;6496;p19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7" name="Google Shape;6497;p19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8" name="Google Shape;6498;p19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9" name="Google Shape;6499;p1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0" name="Google Shape;6500;p1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1" name="Google Shape;6501;p1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2" name="Google Shape;6502;p1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3" name="Google Shape;6503;p1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4" name="Google Shape;6504;p1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5" name="Google Shape;6505;p1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6" name="Google Shape;6506;p1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7" name="Google Shape;6507;p1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8" name="Google Shape;6508;p1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9" name="Google Shape;6509;p1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0" name="Google Shape;6510;p1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1" name="Google Shape;6511;p1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2" name="Google Shape;6512;p1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3" name="Google Shape;6513;p1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4" name="Google Shape;6514;p1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5" name="Google Shape;6515;p19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6" name="Google Shape;6516;p19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7" name="Google Shape;6517;p19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8" name="Google Shape;6518;p19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9" name="Google Shape;6519;p19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0" name="Google Shape;6520;p19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1" name="Google Shape;6521;p19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2" name="Google Shape;6522;p19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3" name="Google Shape;6523;p19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4" name="Google Shape;6524;p1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5" name="Google Shape;6525;p19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6" name="Google Shape;6526;p19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7" name="Google Shape;6527;p19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8" name="Google Shape;6528;p19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9" name="Google Shape;6529;p19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0" name="Google Shape;6530;p19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1" name="Google Shape;6531;p19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2" name="Google Shape;6532;p19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3" name="Google Shape;6533;p19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4" name="Google Shape;6534;p19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5" name="Google Shape;6535;p19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6" name="Google Shape;6536;p19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7" name="Google Shape;6537;p19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8" name="Google Shape;6538;p19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9" name="Google Shape;6539;p19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0" name="Google Shape;6540;p19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1" name="Google Shape;6541;p19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2" name="Google Shape;6542;p1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3" name="Google Shape;6543;p1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4" name="Google Shape;6544;p1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5" name="Google Shape;6545;p1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6" name="Google Shape;6546;p1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7" name="Google Shape;6547;p1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8" name="Google Shape;6548;p1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9" name="Google Shape;6549;p1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0" name="Google Shape;6550;p1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1" name="Google Shape;6551;p19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2" name="Google Shape;6552;p19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3" name="Google Shape;6553;p19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4" name="Google Shape;6554;p19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5" name="Google Shape;6555;p19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6" name="Google Shape;6556;p19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7" name="Google Shape;6557;p19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8" name="Google Shape;6558;p19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9" name="Google Shape;6559;p19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0" name="Google Shape;6560;p19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1" name="Google Shape;6561;p19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2" name="Google Shape;6562;p19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3" name="Google Shape;6563;p19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4" name="Google Shape;6564;p19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5" name="Google Shape;6565;p19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6" name="Google Shape;6566;p19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7" name="Google Shape;6567;p19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8" name="Google Shape;6568;p1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9" name="Google Shape;6569;p1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0" name="Google Shape;6570;p1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1" name="Google Shape;6571;p1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2" name="Google Shape;6572;p1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3" name="Google Shape;6573;p1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4" name="Google Shape;6574;p1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5" name="Google Shape;6575;p1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6" name="Google Shape;6576;p1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7" name="Google Shape;6577;p19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8" name="Google Shape;6578;p1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579" name="Google Shape;6579;p1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580" name="Google Shape;6580;p1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1" name="Google Shape;6581;p1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2" name="Google Shape;6582;p1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3" name="Google Shape;6583;p1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4" name="Google Shape;6584;p1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5" name="Google Shape;6585;p1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6" name="Google Shape;6586;p1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7" name="Google Shape;6587;p1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8" name="Google Shape;6588;p1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89" name="Google Shape;6589;p1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0" name="Google Shape;6590;p1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1" name="Google Shape;6591;p1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2" name="Google Shape;6592;p1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3" name="Google Shape;6593;p1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4" name="Google Shape;6594;p1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5" name="Google Shape;6595;p1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6" name="Google Shape;6596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7" name="Google Shape;6597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8" name="Google Shape;6598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99" name="Google Shape;6599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0" name="Google Shape;6600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1" name="Google Shape;6601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2" name="Google Shape;6602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3" name="Google Shape;6603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4" name="Google Shape;6604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05" name="Google Shape;6605;p1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606" name="Google Shape;6606;p19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7" name="Google Shape;6607;p1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8" name="Google Shape;6608;p1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9" name="Google Shape;6609;p1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0" name="Google Shape;6610;p1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611" name="Google Shape;6611;p1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612" name="Google Shape;6612;p1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3" name="Google Shape;6613;p1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4" name="Google Shape;6614;p1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5" name="Google Shape;6615;p1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6" name="Google Shape;6616;p1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7" name="Google Shape;6617;p1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8" name="Google Shape;6618;p1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19" name="Google Shape;6619;p1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0" name="Google Shape;6620;p1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1" name="Google Shape;6621;p1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2" name="Google Shape;6622;p1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3" name="Google Shape;6623;p1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4" name="Google Shape;6624;p1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5" name="Google Shape;6625;p1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6" name="Google Shape;6626;p1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7" name="Google Shape;6627;p1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8" name="Google Shape;6628;p1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9" name="Google Shape;6629;p1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0" name="Google Shape;6630;p1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1" name="Google Shape;6631;p1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2" name="Google Shape;6632;p1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3" name="Google Shape;6633;p1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4" name="Google Shape;6634;p1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5" name="Google Shape;6635;p1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6" name="Google Shape;6636;p1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7" name="Google Shape;6637;p1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6638" name="Google Shape;6638;p1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6639" name="Google Shape;6639;p1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640" name="Google Shape;6640;p1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1" name="Google Shape;6641;p1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2" name="Google Shape;6642;p1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3" name="Google Shape;6643;p1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4" name="Google Shape;6644;p1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5" name="Google Shape;6645;p1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6" name="Google Shape;6646;p1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7" name="Google Shape;6647;p1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8" name="Google Shape;6648;p1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49" name="Google Shape;6649;p1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0" name="Google Shape;6650;p1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1" name="Google Shape;6651;p1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2" name="Google Shape;6652;p1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3" name="Google Shape;6653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4" name="Google Shape;6654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5" name="Google Shape;6655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6" name="Google Shape;6656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7" name="Google Shape;6657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8" name="Google Shape;6658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59" name="Google Shape;6659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0" name="Google Shape;6660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1" name="Google Shape;6661;p1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2" name="Google Shape;6662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3" name="Google Shape;6663;p1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4" name="Google Shape;6664;p1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65" name="Google Shape;6665;p1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6666" name="Google Shape;6666;p19"/>
          <p:cNvGrpSpPr/>
          <p:nvPr/>
        </p:nvGrpSpPr>
        <p:grpSpPr>
          <a:xfrm>
            <a:off x="-1027733" y="-80566"/>
            <a:ext cx="4079305" cy="4928049"/>
            <a:chOff x="-770800" y="0"/>
            <a:chExt cx="3059479" cy="3696037"/>
          </a:xfrm>
        </p:grpSpPr>
        <p:grpSp>
          <p:nvGrpSpPr>
            <p:cNvPr id="6667" name="Google Shape;6667;p19"/>
            <p:cNvGrpSpPr/>
            <p:nvPr/>
          </p:nvGrpSpPr>
          <p:grpSpPr>
            <a:xfrm>
              <a:off x="-256653" y="0"/>
              <a:ext cx="2545332" cy="2720544"/>
              <a:chOff x="-172178" y="-95475"/>
              <a:chExt cx="2545332" cy="2720544"/>
            </a:xfrm>
          </p:grpSpPr>
          <p:grpSp>
            <p:nvGrpSpPr>
              <p:cNvPr id="6668" name="Google Shape;6668;p19"/>
              <p:cNvGrpSpPr/>
              <p:nvPr/>
            </p:nvGrpSpPr>
            <p:grpSpPr>
              <a:xfrm>
                <a:off x="-172178" y="-95475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6669" name="Google Shape;6669;p19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670" name="Google Shape;6670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71" name="Google Shape;6671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72" name="Google Shape;6672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73" name="Google Shape;6673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74" name="Google Shape;6674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75" name="Google Shape;6675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76" name="Google Shape;6676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77" name="Google Shape;6677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78" name="Google Shape;6678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79" name="Google Shape;6679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80" name="Google Shape;6680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81" name="Google Shape;6681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82" name="Google Shape;6682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83" name="Google Shape;6683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84" name="Google Shape;6684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6685" name="Google Shape;6685;p19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686" name="Google Shape;6686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87" name="Google Shape;6687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88" name="Google Shape;6688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89" name="Google Shape;6689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90" name="Google Shape;6690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91" name="Google Shape;6691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92" name="Google Shape;6692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93" name="Google Shape;6693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94" name="Google Shape;6694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95" name="Google Shape;6695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96" name="Google Shape;6696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97" name="Google Shape;6697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98" name="Google Shape;6698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699" name="Google Shape;6699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00" name="Google Shape;6700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6701" name="Google Shape;6701;p19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702" name="Google Shape;6702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03" name="Google Shape;6703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04" name="Google Shape;6704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05" name="Google Shape;6705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06" name="Google Shape;6706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07" name="Google Shape;6707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08" name="Google Shape;6708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09" name="Google Shape;6709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10" name="Google Shape;6710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11" name="Google Shape;6711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12" name="Google Shape;6712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13" name="Google Shape;6713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14" name="Google Shape;6714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15" name="Google Shape;6715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16" name="Google Shape;6716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6717" name="Google Shape;6717;p19"/>
              <p:cNvGrpSpPr/>
              <p:nvPr/>
            </p:nvGrpSpPr>
            <p:grpSpPr>
              <a:xfrm rot="5400000">
                <a:off x="471122" y="250500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6718" name="Google Shape;6718;p19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719" name="Google Shape;6719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20" name="Google Shape;6720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21" name="Google Shape;6721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22" name="Google Shape;6722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23" name="Google Shape;6723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24" name="Google Shape;6724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25" name="Google Shape;6725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26" name="Google Shape;6726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27" name="Google Shape;6727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28" name="Google Shape;6728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29" name="Google Shape;6729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30" name="Google Shape;6730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31" name="Google Shape;6731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32" name="Google Shape;6732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33" name="Google Shape;6733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6734" name="Google Shape;6734;p19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735" name="Google Shape;6735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36" name="Google Shape;6736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37" name="Google Shape;6737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38" name="Google Shape;6738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39" name="Google Shape;6739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40" name="Google Shape;6740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41" name="Google Shape;6741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42" name="Google Shape;6742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43" name="Google Shape;6743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44" name="Google Shape;6744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45" name="Google Shape;6745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46" name="Google Shape;6746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47" name="Google Shape;6747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48" name="Google Shape;6748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49" name="Google Shape;6749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6750" name="Google Shape;6750;p19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751" name="Google Shape;6751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52" name="Google Shape;6752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53" name="Google Shape;6753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54" name="Google Shape;6754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55" name="Google Shape;6755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56" name="Google Shape;6756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57" name="Google Shape;6757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58" name="Google Shape;6758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59" name="Google Shape;6759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60" name="Google Shape;6760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61" name="Google Shape;6761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62" name="Google Shape;6762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63" name="Google Shape;6763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64" name="Google Shape;6764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65" name="Google Shape;6765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6766" name="Google Shape;6766;p19"/>
              <p:cNvGrpSpPr/>
              <p:nvPr/>
            </p:nvGrpSpPr>
            <p:grpSpPr>
              <a:xfrm flipH="1">
                <a:off x="862101" y="721575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6767" name="Google Shape;6767;p19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768" name="Google Shape;6768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69" name="Google Shape;6769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70" name="Google Shape;6770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71" name="Google Shape;6771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72" name="Google Shape;6772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73" name="Google Shape;6773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74" name="Google Shape;6774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75" name="Google Shape;6775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76" name="Google Shape;6776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77" name="Google Shape;6777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78" name="Google Shape;6778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79" name="Google Shape;6779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80" name="Google Shape;6780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81" name="Google Shape;6781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82" name="Google Shape;6782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6783" name="Google Shape;6783;p19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784" name="Google Shape;6784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85" name="Google Shape;6785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86" name="Google Shape;6786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87" name="Google Shape;6787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88" name="Google Shape;6788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89" name="Google Shape;6789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90" name="Google Shape;6790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91" name="Google Shape;6791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92" name="Google Shape;6792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93" name="Google Shape;6793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94" name="Google Shape;6794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95" name="Google Shape;6795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96" name="Google Shape;6796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97" name="Google Shape;6797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798" name="Google Shape;6798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6799" name="Google Shape;6799;p19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800" name="Google Shape;6800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01" name="Google Shape;6801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02" name="Google Shape;6802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03" name="Google Shape;6803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04" name="Google Shape;6804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05" name="Google Shape;6805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06" name="Google Shape;6806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07" name="Google Shape;6807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08" name="Google Shape;6808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09" name="Google Shape;6809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10" name="Google Shape;6810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11" name="Google Shape;6811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12" name="Google Shape;6812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13" name="Google Shape;6813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14" name="Google Shape;6814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6815" name="Google Shape;6815;p19"/>
              <p:cNvGrpSpPr/>
              <p:nvPr/>
            </p:nvGrpSpPr>
            <p:grpSpPr>
              <a:xfrm rot="-5400000" flipH="1">
                <a:off x="218801" y="1067550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6816" name="Google Shape;6816;p19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817" name="Google Shape;6817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18" name="Google Shape;6818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19" name="Google Shape;6819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20" name="Google Shape;6820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21" name="Google Shape;6821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22" name="Google Shape;6822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23" name="Google Shape;6823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24" name="Google Shape;6824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25" name="Google Shape;6825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26" name="Google Shape;6826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27" name="Google Shape;6827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28" name="Google Shape;6828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29" name="Google Shape;6829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30" name="Google Shape;6830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31" name="Google Shape;6831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6832" name="Google Shape;6832;p19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833" name="Google Shape;6833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34" name="Google Shape;6834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35" name="Google Shape;6835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36" name="Google Shape;6836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37" name="Google Shape;6837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38" name="Google Shape;6838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39" name="Google Shape;6839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40" name="Google Shape;6840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41" name="Google Shape;6841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42" name="Google Shape;6842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43" name="Google Shape;6843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44" name="Google Shape;6844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45" name="Google Shape;6845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46" name="Google Shape;6846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47" name="Google Shape;6847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6848" name="Google Shape;6848;p19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849" name="Google Shape;6849;p19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50" name="Google Shape;6850;p19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51" name="Google Shape;6851;p19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52" name="Google Shape;6852;p19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53" name="Google Shape;6853;p19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54" name="Google Shape;6854;p19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55" name="Google Shape;6855;p19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56" name="Google Shape;6856;p19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57" name="Google Shape;6857;p19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58" name="Google Shape;6858;p19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59" name="Google Shape;6859;p19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60" name="Google Shape;6860;p19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61" name="Google Shape;6861;p19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62" name="Google Shape;6862;p19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863" name="Google Shape;6863;p19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6864" name="Google Shape;6864;p19"/>
            <p:cNvGrpSpPr/>
            <p:nvPr/>
          </p:nvGrpSpPr>
          <p:grpSpPr>
            <a:xfrm rot="-962378" flipH="1">
              <a:off x="-507459" y="1357977"/>
              <a:ext cx="1699088" cy="2145102"/>
              <a:chOff x="146217" y="2712579"/>
              <a:chExt cx="1552966" cy="1960401"/>
            </a:xfrm>
          </p:grpSpPr>
          <p:grpSp>
            <p:nvGrpSpPr>
              <p:cNvPr id="6865" name="Google Shape;6865;p1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6866" name="Google Shape;6866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67" name="Google Shape;6867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68" name="Google Shape;6868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69" name="Google Shape;6869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70" name="Google Shape;6870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71" name="Google Shape;6871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72" name="Google Shape;6872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73" name="Google Shape;6873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74" name="Google Shape;6874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75" name="Google Shape;6875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76" name="Google Shape;6876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77" name="Google Shape;6877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78" name="Google Shape;6878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79" name="Google Shape;6879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6880" name="Google Shape;6880;p1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6881" name="Google Shape;6881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82" name="Google Shape;6882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83" name="Google Shape;6883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84" name="Google Shape;6884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85" name="Google Shape;6885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86" name="Google Shape;6886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87" name="Google Shape;6887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88" name="Google Shape;6888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89" name="Google Shape;6889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90" name="Google Shape;6890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91" name="Google Shape;6891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92" name="Google Shape;6892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93" name="Google Shape;6893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94" name="Google Shape;6894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6895" name="Google Shape;6895;p19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6896" name="Google Shape;6896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97" name="Google Shape;6897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98" name="Google Shape;6898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99" name="Google Shape;6899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00" name="Google Shape;6900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01" name="Google Shape;6901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02" name="Google Shape;6902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03" name="Google Shape;6903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04" name="Google Shape;6904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05" name="Google Shape;6905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06" name="Google Shape;6906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07" name="Google Shape;6907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08" name="Google Shape;6908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09" name="Google Shape;6909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grpSp>
        <p:nvGrpSpPr>
          <p:cNvPr id="6910" name="Google Shape;6910;p19"/>
          <p:cNvGrpSpPr/>
          <p:nvPr/>
        </p:nvGrpSpPr>
        <p:grpSpPr>
          <a:xfrm rot="1008907" flipH="1">
            <a:off x="10619985" y="3450148"/>
            <a:ext cx="2265424" cy="2860029"/>
            <a:chOff x="146217" y="2712579"/>
            <a:chExt cx="1552966" cy="1960401"/>
          </a:xfrm>
        </p:grpSpPr>
        <p:grpSp>
          <p:nvGrpSpPr>
            <p:cNvPr id="6911" name="Google Shape;6911;p19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6912" name="Google Shape;6912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13" name="Google Shape;6913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14" name="Google Shape;6914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15" name="Google Shape;6915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16" name="Google Shape;6916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17" name="Google Shape;6917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18" name="Google Shape;6918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19" name="Google Shape;6919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0" name="Google Shape;6920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1" name="Google Shape;6921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2" name="Google Shape;6922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3" name="Google Shape;6923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4" name="Google Shape;6924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5" name="Google Shape;6925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926" name="Google Shape;6926;p19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6927" name="Google Shape;6927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8" name="Google Shape;6928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29" name="Google Shape;6929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0" name="Google Shape;6930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1" name="Google Shape;6931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2" name="Google Shape;6932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3" name="Google Shape;6933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4" name="Google Shape;6934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5" name="Google Shape;6935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6" name="Google Shape;6936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7" name="Google Shape;6937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8" name="Google Shape;6938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39" name="Google Shape;6939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0" name="Google Shape;6940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941" name="Google Shape;6941;p19"/>
            <p:cNvGrpSpPr/>
            <p:nvPr/>
          </p:nvGrpSpPr>
          <p:grpSpPr>
            <a:xfrm rot="7120513" flipH="1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6942" name="Google Shape;6942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3" name="Google Shape;6943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4" name="Google Shape;6944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5" name="Google Shape;6945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6" name="Google Shape;6946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7" name="Google Shape;6947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8" name="Google Shape;6948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49" name="Google Shape;6949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0" name="Google Shape;6950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1" name="Google Shape;6951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2" name="Google Shape;6952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3" name="Google Shape;6953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4" name="Google Shape;6954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5" name="Google Shape;6955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6956" name="Google Shape;6956;p19"/>
          <p:cNvGrpSpPr/>
          <p:nvPr/>
        </p:nvGrpSpPr>
        <p:grpSpPr>
          <a:xfrm rot="-10179883" flipH="1">
            <a:off x="10540827" y="4044411"/>
            <a:ext cx="2265576" cy="2860228"/>
            <a:chOff x="146217" y="2712579"/>
            <a:chExt cx="1552966" cy="1960401"/>
          </a:xfrm>
        </p:grpSpPr>
        <p:grpSp>
          <p:nvGrpSpPr>
            <p:cNvPr id="6957" name="Google Shape;6957;p19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6958" name="Google Shape;6958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59" name="Google Shape;6959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0" name="Google Shape;6960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1" name="Google Shape;6961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2" name="Google Shape;6962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3" name="Google Shape;6963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4" name="Google Shape;6964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5" name="Google Shape;6965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6" name="Google Shape;6966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7" name="Google Shape;6967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8" name="Google Shape;6968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69" name="Google Shape;6969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0" name="Google Shape;6970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1" name="Google Shape;6971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972" name="Google Shape;6972;p19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6973" name="Google Shape;6973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4" name="Google Shape;6974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5" name="Google Shape;6975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6" name="Google Shape;6976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7" name="Google Shape;6977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8" name="Google Shape;6978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79" name="Google Shape;6979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0" name="Google Shape;6980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1" name="Google Shape;6981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2" name="Google Shape;6982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3" name="Google Shape;6983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4" name="Google Shape;6984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5" name="Google Shape;6985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6" name="Google Shape;6986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987" name="Google Shape;6987;p19"/>
            <p:cNvGrpSpPr/>
            <p:nvPr/>
          </p:nvGrpSpPr>
          <p:grpSpPr>
            <a:xfrm rot="7120513" flipH="1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6988" name="Google Shape;6988;p19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89" name="Google Shape;6989;p19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0" name="Google Shape;6990;p19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1" name="Google Shape;6991;p19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2" name="Google Shape;6992;p19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3" name="Google Shape;6993;p19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4" name="Google Shape;6994;p19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5" name="Google Shape;6995;p19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6" name="Google Shape;6996;p19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7" name="Google Shape;6997;p19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8" name="Google Shape;6998;p19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9" name="Google Shape;6999;p19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00" name="Google Shape;7000;p19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01" name="Google Shape;7001;p19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7002" name="Google Shape;7002;p19"/>
          <p:cNvGrpSpPr/>
          <p:nvPr/>
        </p:nvGrpSpPr>
        <p:grpSpPr>
          <a:xfrm>
            <a:off x="10922003" y="5277509"/>
            <a:ext cx="862103" cy="549020"/>
            <a:chOff x="8315725" y="3909900"/>
            <a:chExt cx="402000" cy="256025"/>
          </a:xfrm>
        </p:grpSpPr>
        <p:sp>
          <p:nvSpPr>
            <p:cNvPr id="7003" name="Google Shape;7003;p19"/>
            <p:cNvSpPr/>
            <p:nvPr/>
          </p:nvSpPr>
          <p:spPr>
            <a:xfrm>
              <a:off x="8386625" y="3909900"/>
              <a:ext cx="255200" cy="256025"/>
            </a:xfrm>
            <a:custGeom>
              <a:avLst/>
              <a:gdLst/>
              <a:ahLst/>
              <a:cxnLst/>
              <a:rect l="l" t="t" r="r" b="b"/>
              <a:pathLst>
                <a:path w="10208" h="10241" extrusionOk="0">
                  <a:moveTo>
                    <a:pt x="5151" y="1"/>
                  </a:moveTo>
                  <a:cubicBezTo>
                    <a:pt x="2707" y="1"/>
                    <a:pt x="297" y="1732"/>
                    <a:pt x="34" y="4666"/>
                  </a:cubicBezTo>
                  <a:cubicBezTo>
                    <a:pt x="0" y="4732"/>
                    <a:pt x="0" y="4832"/>
                    <a:pt x="0" y="4932"/>
                  </a:cubicBezTo>
                  <a:lnTo>
                    <a:pt x="0" y="5133"/>
                  </a:lnTo>
                  <a:cubicBezTo>
                    <a:pt x="0" y="5433"/>
                    <a:pt x="34" y="5733"/>
                    <a:pt x="67" y="6033"/>
                  </a:cubicBezTo>
                  <a:cubicBezTo>
                    <a:pt x="167" y="6500"/>
                    <a:pt x="301" y="6967"/>
                    <a:pt x="534" y="7401"/>
                  </a:cubicBezTo>
                  <a:cubicBezTo>
                    <a:pt x="701" y="7734"/>
                    <a:pt x="901" y="8068"/>
                    <a:pt x="1168" y="8368"/>
                  </a:cubicBezTo>
                  <a:cubicBezTo>
                    <a:pt x="2223" y="9656"/>
                    <a:pt x="3657" y="10241"/>
                    <a:pt x="5071" y="10241"/>
                  </a:cubicBezTo>
                  <a:cubicBezTo>
                    <a:pt x="7504" y="10241"/>
                    <a:pt x="9879" y="8513"/>
                    <a:pt x="10174" y="5666"/>
                  </a:cubicBezTo>
                  <a:cubicBezTo>
                    <a:pt x="10208" y="5466"/>
                    <a:pt x="10208" y="5299"/>
                    <a:pt x="10208" y="5133"/>
                  </a:cubicBezTo>
                  <a:cubicBezTo>
                    <a:pt x="10208" y="5032"/>
                    <a:pt x="10208" y="4966"/>
                    <a:pt x="10208" y="4832"/>
                  </a:cubicBezTo>
                  <a:cubicBezTo>
                    <a:pt x="10208" y="4732"/>
                    <a:pt x="10208" y="4632"/>
                    <a:pt x="10174" y="4499"/>
                  </a:cubicBezTo>
                  <a:cubicBezTo>
                    <a:pt x="10174" y="4332"/>
                    <a:pt x="10141" y="4199"/>
                    <a:pt x="10108" y="4032"/>
                  </a:cubicBezTo>
                  <a:cubicBezTo>
                    <a:pt x="9974" y="3431"/>
                    <a:pt x="9707" y="2831"/>
                    <a:pt x="9374" y="2331"/>
                  </a:cubicBezTo>
                  <a:cubicBezTo>
                    <a:pt x="8337" y="729"/>
                    <a:pt x="6737" y="1"/>
                    <a:pt x="5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004" name="Google Shape;7004;p19"/>
            <p:cNvGrpSpPr/>
            <p:nvPr/>
          </p:nvGrpSpPr>
          <p:grpSpPr>
            <a:xfrm>
              <a:off x="8386625" y="3910600"/>
              <a:ext cx="255200" cy="221025"/>
              <a:chOff x="8386625" y="3910600"/>
              <a:chExt cx="255200" cy="221025"/>
            </a:xfrm>
          </p:grpSpPr>
          <p:sp>
            <p:nvSpPr>
              <p:cNvPr id="7005" name="Google Shape;7005;p19"/>
              <p:cNvSpPr/>
              <p:nvPr/>
            </p:nvSpPr>
            <p:spPr>
              <a:xfrm>
                <a:off x="8407475" y="3910600"/>
                <a:ext cx="213500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2303" extrusionOk="0">
                    <a:moveTo>
                      <a:pt x="4270" y="1"/>
                    </a:moveTo>
                    <a:cubicBezTo>
                      <a:pt x="2635" y="1"/>
                      <a:pt x="1001" y="768"/>
                      <a:pt x="0" y="2303"/>
                    </a:cubicBezTo>
                    <a:cubicBezTo>
                      <a:pt x="167" y="2303"/>
                      <a:pt x="334" y="2303"/>
                      <a:pt x="501" y="2269"/>
                    </a:cubicBezTo>
                    <a:cubicBezTo>
                      <a:pt x="734" y="2169"/>
                      <a:pt x="968" y="2102"/>
                      <a:pt x="1234" y="2069"/>
                    </a:cubicBezTo>
                    <a:cubicBezTo>
                      <a:pt x="1735" y="1969"/>
                      <a:pt x="1802" y="1936"/>
                      <a:pt x="2335" y="1869"/>
                    </a:cubicBezTo>
                    <a:cubicBezTo>
                      <a:pt x="2869" y="1802"/>
                      <a:pt x="3203" y="1735"/>
                      <a:pt x="3703" y="1702"/>
                    </a:cubicBezTo>
                    <a:cubicBezTo>
                      <a:pt x="3870" y="1669"/>
                      <a:pt x="4045" y="1652"/>
                      <a:pt x="4220" y="1652"/>
                    </a:cubicBezTo>
                    <a:cubicBezTo>
                      <a:pt x="4395" y="1652"/>
                      <a:pt x="4570" y="1669"/>
                      <a:pt x="4737" y="1702"/>
                    </a:cubicBezTo>
                    <a:cubicBezTo>
                      <a:pt x="5104" y="1802"/>
                      <a:pt x="5404" y="1769"/>
                      <a:pt x="5738" y="1869"/>
                    </a:cubicBezTo>
                    <a:cubicBezTo>
                      <a:pt x="6005" y="2002"/>
                      <a:pt x="6271" y="2069"/>
                      <a:pt x="6538" y="2136"/>
                    </a:cubicBezTo>
                    <a:cubicBezTo>
                      <a:pt x="6972" y="2202"/>
                      <a:pt x="7406" y="2269"/>
                      <a:pt x="7839" y="2303"/>
                    </a:cubicBezTo>
                    <a:lnTo>
                      <a:pt x="8540" y="2303"/>
                    </a:lnTo>
                    <a:cubicBezTo>
                      <a:pt x="7539" y="768"/>
                      <a:pt x="5904" y="1"/>
                      <a:pt x="4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06" name="Google Shape;7006;p19"/>
              <p:cNvSpPr/>
              <p:nvPr/>
            </p:nvSpPr>
            <p:spPr>
              <a:xfrm>
                <a:off x="8386625" y="4010675"/>
                <a:ext cx="254375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10175" h="902" extrusionOk="0">
                    <a:moveTo>
                      <a:pt x="10108" y="1"/>
                    </a:moveTo>
                    <a:lnTo>
                      <a:pt x="8773" y="134"/>
                    </a:lnTo>
                    <a:cubicBezTo>
                      <a:pt x="8206" y="201"/>
                      <a:pt x="7572" y="234"/>
                      <a:pt x="6605" y="268"/>
                    </a:cubicBezTo>
                    <a:cubicBezTo>
                      <a:pt x="6105" y="268"/>
                      <a:pt x="5604" y="268"/>
                      <a:pt x="5104" y="201"/>
                    </a:cubicBezTo>
                    <a:cubicBezTo>
                      <a:pt x="4618" y="137"/>
                      <a:pt x="4118" y="114"/>
                      <a:pt x="3622" y="114"/>
                    </a:cubicBezTo>
                    <a:cubicBezTo>
                      <a:pt x="3335" y="114"/>
                      <a:pt x="3050" y="122"/>
                      <a:pt x="2769" y="134"/>
                    </a:cubicBezTo>
                    <a:cubicBezTo>
                      <a:pt x="2169" y="201"/>
                      <a:pt x="868" y="468"/>
                      <a:pt x="34" y="635"/>
                    </a:cubicBezTo>
                    <a:cubicBezTo>
                      <a:pt x="0" y="735"/>
                      <a:pt x="0" y="801"/>
                      <a:pt x="0" y="901"/>
                    </a:cubicBezTo>
                    <a:cubicBezTo>
                      <a:pt x="1068" y="768"/>
                      <a:pt x="3670" y="401"/>
                      <a:pt x="4137" y="401"/>
                    </a:cubicBezTo>
                    <a:cubicBezTo>
                      <a:pt x="4704" y="434"/>
                      <a:pt x="4804" y="468"/>
                      <a:pt x="5304" y="501"/>
                    </a:cubicBezTo>
                    <a:cubicBezTo>
                      <a:pt x="5638" y="534"/>
                      <a:pt x="6005" y="568"/>
                      <a:pt x="6372" y="568"/>
                    </a:cubicBezTo>
                    <a:cubicBezTo>
                      <a:pt x="6738" y="534"/>
                      <a:pt x="7706" y="568"/>
                      <a:pt x="8373" y="501"/>
                    </a:cubicBezTo>
                    <a:cubicBezTo>
                      <a:pt x="8707" y="468"/>
                      <a:pt x="9507" y="468"/>
                      <a:pt x="10174" y="468"/>
                    </a:cubicBezTo>
                    <a:cubicBezTo>
                      <a:pt x="10174" y="301"/>
                      <a:pt x="10141" y="168"/>
                      <a:pt x="10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07" name="Google Shape;7007;p19"/>
              <p:cNvSpPr/>
              <p:nvPr/>
            </p:nvSpPr>
            <p:spPr>
              <a:xfrm>
                <a:off x="8386625" y="4024850"/>
                <a:ext cx="25520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0208" h="1569" extrusionOk="0">
                    <a:moveTo>
                      <a:pt x="4070" y="1"/>
                    </a:moveTo>
                    <a:cubicBezTo>
                      <a:pt x="3870" y="1"/>
                      <a:pt x="3670" y="1"/>
                      <a:pt x="3469" y="34"/>
                    </a:cubicBezTo>
                    <a:cubicBezTo>
                      <a:pt x="3169" y="101"/>
                      <a:pt x="2969" y="101"/>
                      <a:pt x="2836" y="134"/>
                    </a:cubicBezTo>
                    <a:cubicBezTo>
                      <a:pt x="2669" y="168"/>
                      <a:pt x="2369" y="168"/>
                      <a:pt x="2135" y="201"/>
                    </a:cubicBezTo>
                    <a:cubicBezTo>
                      <a:pt x="1902" y="234"/>
                      <a:pt x="1735" y="234"/>
                      <a:pt x="1535" y="268"/>
                    </a:cubicBezTo>
                    <a:cubicBezTo>
                      <a:pt x="1368" y="301"/>
                      <a:pt x="1401" y="301"/>
                      <a:pt x="1134" y="368"/>
                    </a:cubicBezTo>
                    <a:cubicBezTo>
                      <a:pt x="868" y="468"/>
                      <a:pt x="634" y="501"/>
                      <a:pt x="367" y="501"/>
                    </a:cubicBezTo>
                    <a:cubicBezTo>
                      <a:pt x="100" y="501"/>
                      <a:pt x="34" y="501"/>
                      <a:pt x="0" y="535"/>
                    </a:cubicBezTo>
                    <a:cubicBezTo>
                      <a:pt x="0" y="835"/>
                      <a:pt x="34" y="1135"/>
                      <a:pt x="67" y="1435"/>
                    </a:cubicBezTo>
                    <a:cubicBezTo>
                      <a:pt x="634" y="1235"/>
                      <a:pt x="1201" y="1102"/>
                      <a:pt x="1768" y="968"/>
                    </a:cubicBezTo>
                    <a:cubicBezTo>
                      <a:pt x="1935" y="952"/>
                      <a:pt x="2102" y="943"/>
                      <a:pt x="2269" y="943"/>
                    </a:cubicBezTo>
                    <a:cubicBezTo>
                      <a:pt x="2435" y="943"/>
                      <a:pt x="2602" y="952"/>
                      <a:pt x="2769" y="968"/>
                    </a:cubicBezTo>
                    <a:cubicBezTo>
                      <a:pt x="3069" y="1002"/>
                      <a:pt x="3369" y="1068"/>
                      <a:pt x="3670" y="1135"/>
                    </a:cubicBezTo>
                    <a:cubicBezTo>
                      <a:pt x="4070" y="1268"/>
                      <a:pt x="4470" y="1368"/>
                      <a:pt x="4904" y="1368"/>
                    </a:cubicBezTo>
                    <a:cubicBezTo>
                      <a:pt x="5771" y="1469"/>
                      <a:pt x="6071" y="1569"/>
                      <a:pt x="6672" y="1569"/>
                    </a:cubicBezTo>
                    <a:lnTo>
                      <a:pt x="7973" y="1569"/>
                    </a:lnTo>
                    <a:cubicBezTo>
                      <a:pt x="8133" y="1562"/>
                      <a:pt x="8267" y="1561"/>
                      <a:pt x="8382" y="1561"/>
                    </a:cubicBezTo>
                    <a:cubicBezTo>
                      <a:pt x="8509" y="1561"/>
                      <a:pt x="8613" y="1563"/>
                      <a:pt x="8704" y="1563"/>
                    </a:cubicBezTo>
                    <a:cubicBezTo>
                      <a:pt x="8982" y="1563"/>
                      <a:pt x="9146" y="1545"/>
                      <a:pt x="9474" y="1402"/>
                    </a:cubicBezTo>
                    <a:cubicBezTo>
                      <a:pt x="9807" y="1235"/>
                      <a:pt x="10041" y="1135"/>
                      <a:pt x="10174" y="1068"/>
                    </a:cubicBezTo>
                    <a:cubicBezTo>
                      <a:pt x="10208" y="868"/>
                      <a:pt x="10208" y="701"/>
                      <a:pt x="10208" y="535"/>
                    </a:cubicBezTo>
                    <a:cubicBezTo>
                      <a:pt x="10208" y="434"/>
                      <a:pt x="10208" y="368"/>
                      <a:pt x="10174" y="234"/>
                    </a:cubicBezTo>
                    <a:cubicBezTo>
                      <a:pt x="9774" y="334"/>
                      <a:pt x="9340" y="368"/>
                      <a:pt x="8907" y="368"/>
                    </a:cubicBezTo>
                    <a:cubicBezTo>
                      <a:pt x="8873" y="346"/>
                      <a:pt x="8829" y="338"/>
                      <a:pt x="8765" y="338"/>
                    </a:cubicBezTo>
                    <a:cubicBezTo>
                      <a:pt x="8636" y="338"/>
                      <a:pt x="8429" y="368"/>
                      <a:pt x="8073" y="368"/>
                    </a:cubicBezTo>
                    <a:cubicBezTo>
                      <a:pt x="7906" y="379"/>
                      <a:pt x="7728" y="383"/>
                      <a:pt x="7565" y="383"/>
                    </a:cubicBezTo>
                    <a:cubicBezTo>
                      <a:pt x="7239" y="383"/>
                      <a:pt x="6972" y="368"/>
                      <a:pt x="6972" y="368"/>
                    </a:cubicBezTo>
                    <a:cubicBezTo>
                      <a:pt x="6972" y="368"/>
                      <a:pt x="6271" y="301"/>
                      <a:pt x="6038" y="268"/>
                    </a:cubicBezTo>
                    <a:cubicBezTo>
                      <a:pt x="5771" y="268"/>
                      <a:pt x="4303" y="1"/>
                      <a:pt x="40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08" name="Google Shape;7008;p19"/>
              <p:cNvSpPr/>
              <p:nvPr/>
            </p:nvSpPr>
            <p:spPr>
              <a:xfrm>
                <a:off x="8399975" y="4094900"/>
                <a:ext cx="205150" cy="36725"/>
              </a:xfrm>
              <a:custGeom>
                <a:avLst/>
                <a:gdLst/>
                <a:ahLst/>
                <a:cxnLst/>
                <a:rect l="l" t="t" r="r" b="b"/>
                <a:pathLst>
                  <a:path w="8206" h="1469" extrusionOk="0">
                    <a:moveTo>
                      <a:pt x="0" y="1"/>
                    </a:moveTo>
                    <a:cubicBezTo>
                      <a:pt x="167" y="334"/>
                      <a:pt x="400" y="668"/>
                      <a:pt x="634" y="968"/>
                    </a:cubicBezTo>
                    <a:cubicBezTo>
                      <a:pt x="1001" y="1002"/>
                      <a:pt x="1801" y="1135"/>
                      <a:pt x="2302" y="1202"/>
                    </a:cubicBezTo>
                    <a:cubicBezTo>
                      <a:pt x="2835" y="1302"/>
                      <a:pt x="3069" y="1369"/>
                      <a:pt x="3503" y="1435"/>
                    </a:cubicBezTo>
                    <a:cubicBezTo>
                      <a:pt x="3658" y="1457"/>
                      <a:pt x="3795" y="1469"/>
                      <a:pt x="3962" y="1469"/>
                    </a:cubicBezTo>
                    <a:cubicBezTo>
                      <a:pt x="4296" y="1469"/>
                      <a:pt x="4748" y="1424"/>
                      <a:pt x="5704" y="1335"/>
                    </a:cubicBezTo>
                    <a:cubicBezTo>
                      <a:pt x="6605" y="1235"/>
                      <a:pt x="7472" y="902"/>
                      <a:pt x="8206" y="368"/>
                    </a:cubicBezTo>
                    <a:lnTo>
                      <a:pt x="8206" y="368"/>
                    </a:lnTo>
                    <a:cubicBezTo>
                      <a:pt x="7447" y="874"/>
                      <a:pt x="6475" y="977"/>
                      <a:pt x="5669" y="977"/>
                    </a:cubicBezTo>
                    <a:cubicBezTo>
                      <a:pt x="5518" y="977"/>
                      <a:pt x="5374" y="973"/>
                      <a:pt x="5237" y="968"/>
                    </a:cubicBezTo>
                    <a:cubicBezTo>
                      <a:pt x="4603" y="935"/>
                      <a:pt x="3970" y="801"/>
                      <a:pt x="3402" y="568"/>
                    </a:cubicBezTo>
                    <a:cubicBezTo>
                      <a:pt x="2602" y="368"/>
                      <a:pt x="1801" y="201"/>
                      <a:pt x="1001" y="101"/>
                    </a:cubicBezTo>
                    <a:cubicBezTo>
                      <a:pt x="667" y="34"/>
                      <a:pt x="334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009" name="Google Shape;7009;p19"/>
            <p:cNvSpPr/>
            <p:nvPr/>
          </p:nvSpPr>
          <p:spPr>
            <a:xfrm>
              <a:off x="8315725" y="3920125"/>
              <a:ext cx="402000" cy="237400"/>
            </a:xfrm>
            <a:custGeom>
              <a:avLst/>
              <a:gdLst/>
              <a:ahLst/>
              <a:cxnLst/>
              <a:rect l="l" t="t" r="r" b="b"/>
              <a:pathLst>
                <a:path w="16080" h="9496" extrusionOk="0">
                  <a:moveTo>
                    <a:pt x="14796" y="0"/>
                  </a:moveTo>
                  <a:cubicBezTo>
                    <a:pt x="14054" y="0"/>
                    <a:pt x="12845" y="340"/>
                    <a:pt x="11376" y="954"/>
                  </a:cubicBezTo>
                  <a:lnTo>
                    <a:pt x="11476" y="1054"/>
                  </a:lnTo>
                  <a:cubicBezTo>
                    <a:pt x="12860" y="478"/>
                    <a:pt x="13989" y="156"/>
                    <a:pt x="14631" y="156"/>
                  </a:cubicBezTo>
                  <a:cubicBezTo>
                    <a:pt x="14917" y="156"/>
                    <a:pt x="15106" y="220"/>
                    <a:pt x="15178" y="354"/>
                  </a:cubicBezTo>
                  <a:cubicBezTo>
                    <a:pt x="15612" y="1088"/>
                    <a:pt x="12677" y="3589"/>
                    <a:pt x="8640" y="5958"/>
                  </a:cubicBezTo>
                  <a:cubicBezTo>
                    <a:pt x="5382" y="7885"/>
                    <a:pt x="2368" y="9128"/>
                    <a:pt x="1124" y="9128"/>
                  </a:cubicBezTo>
                  <a:cubicBezTo>
                    <a:pt x="840" y="9128"/>
                    <a:pt x="649" y="9063"/>
                    <a:pt x="568" y="8927"/>
                  </a:cubicBezTo>
                  <a:cubicBezTo>
                    <a:pt x="301" y="8460"/>
                    <a:pt x="1302" y="7359"/>
                    <a:pt x="3003" y="6024"/>
                  </a:cubicBezTo>
                  <a:lnTo>
                    <a:pt x="2970" y="5891"/>
                  </a:lnTo>
                  <a:cubicBezTo>
                    <a:pt x="1068" y="7359"/>
                    <a:pt x="1" y="8660"/>
                    <a:pt x="335" y="9227"/>
                  </a:cubicBezTo>
                  <a:cubicBezTo>
                    <a:pt x="440" y="9409"/>
                    <a:pt x="692" y="9496"/>
                    <a:pt x="1065" y="9496"/>
                  </a:cubicBezTo>
                  <a:cubicBezTo>
                    <a:pt x="2464" y="9496"/>
                    <a:pt x="5554" y="8274"/>
                    <a:pt x="8874" y="6325"/>
                  </a:cubicBezTo>
                  <a:cubicBezTo>
                    <a:pt x="13077" y="3890"/>
                    <a:pt x="16079" y="1188"/>
                    <a:pt x="15545" y="287"/>
                  </a:cubicBezTo>
                  <a:cubicBezTo>
                    <a:pt x="15443" y="93"/>
                    <a:pt x="15183" y="0"/>
                    <a:pt x="14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010" name="Google Shape;7010;p19"/>
          <p:cNvGrpSpPr/>
          <p:nvPr/>
        </p:nvGrpSpPr>
        <p:grpSpPr>
          <a:xfrm rot="9887729">
            <a:off x="10237111" y="6197395"/>
            <a:ext cx="492472" cy="333672"/>
            <a:chOff x="4815275" y="1064150"/>
            <a:chExt cx="432450" cy="297250"/>
          </a:xfrm>
        </p:grpSpPr>
        <p:sp>
          <p:nvSpPr>
            <p:cNvPr id="7011" name="Google Shape;7011;p19"/>
            <p:cNvSpPr/>
            <p:nvPr/>
          </p:nvSpPr>
          <p:spPr>
            <a:xfrm>
              <a:off x="4815275" y="1152575"/>
              <a:ext cx="144425" cy="123625"/>
            </a:xfrm>
            <a:custGeom>
              <a:avLst/>
              <a:gdLst/>
              <a:ahLst/>
              <a:cxnLst/>
              <a:rect l="l" t="t" r="r" b="b"/>
              <a:pathLst>
                <a:path w="5777" h="4945" extrusionOk="0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2" name="Google Shape;7012;p19"/>
            <p:cNvSpPr/>
            <p:nvPr/>
          </p:nvSpPr>
          <p:spPr>
            <a:xfrm>
              <a:off x="5105275" y="1188975"/>
              <a:ext cx="142450" cy="172425"/>
            </a:xfrm>
            <a:custGeom>
              <a:avLst/>
              <a:gdLst/>
              <a:ahLst/>
              <a:cxnLst/>
              <a:rect l="l" t="t" r="r" b="b"/>
              <a:pathLst>
                <a:path w="5698" h="6897" extrusionOk="0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3" name="Google Shape;7013;p19"/>
            <p:cNvSpPr/>
            <p:nvPr/>
          </p:nvSpPr>
          <p:spPr>
            <a:xfrm>
              <a:off x="5024075" y="1286975"/>
              <a:ext cx="71225" cy="58025"/>
            </a:xfrm>
            <a:custGeom>
              <a:avLst/>
              <a:gdLst/>
              <a:ahLst/>
              <a:cxnLst/>
              <a:rect l="l" t="t" r="r" b="b"/>
              <a:pathLst>
                <a:path w="2849" h="2321" extrusionOk="0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4" name="Google Shape;7014;p19"/>
            <p:cNvSpPr/>
            <p:nvPr/>
          </p:nvSpPr>
          <p:spPr>
            <a:xfrm>
              <a:off x="5176500" y="1064150"/>
              <a:ext cx="69625" cy="71250"/>
            </a:xfrm>
            <a:custGeom>
              <a:avLst/>
              <a:gdLst/>
              <a:ahLst/>
              <a:cxnLst/>
              <a:rect l="l" t="t" r="r" b="b"/>
              <a:pathLst>
                <a:path w="2785" h="2850" extrusionOk="0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015" name="Google Shape;7015;p1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251793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7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17" name="Google Shape;7017;p20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7018" name="Google Shape;7018;p2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019" name="Google Shape;7019;p2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7020" name="Google Shape;7020;p20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1" name="Google Shape;7021;p20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2" name="Google Shape;7022;p20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3" name="Google Shape;7023;p20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4" name="Google Shape;7024;p20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5" name="Google Shape;7025;p20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6" name="Google Shape;7026;p20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7" name="Google Shape;7027;p20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8" name="Google Shape;7028;p20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29" name="Google Shape;7029;p20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0" name="Google Shape;7030;p20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1" name="Google Shape;7031;p20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2" name="Google Shape;7032;p20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3" name="Google Shape;7033;p20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4" name="Google Shape;7034;p20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5" name="Google Shape;7035;p20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6" name="Google Shape;7036;p20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7" name="Google Shape;7037;p2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8" name="Google Shape;7038;p2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39" name="Google Shape;7039;p2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0" name="Google Shape;7040;p2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1" name="Google Shape;7041;p2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2" name="Google Shape;7042;p2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3" name="Google Shape;7043;p2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4" name="Google Shape;7044;p2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045" name="Google Shape;7045;p2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7046" name="Google Shape;7046;p2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7" name="Google Shape;7047;p2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8" name="Google Shape;7048;p2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49" name="Google Shape;7049;p2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0" name="Google Shape;7050;p2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1" name="Google Shape;7051;p2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2" name="Google Shape;7052;p2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3" name="Google Shape;7053;p2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4" name="Google Shape;7054;p2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5" name="Google Shape;7055;p20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6" name="Google Shape;7056;p2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7" name="Google Shape;7057;p2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8" name="Google Shape;7058;p2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59" name="Google Shape;7059;p2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0" name="Google Shape;7060;p2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1" name="Google Shape;7061;p2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2" name="Google Shape;7062;p2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3" name="Google Shape;7063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4" name="Google Shape;7064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5" name="Google Shape;7065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6" name="Google Shape;7066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7" name="Google Shape;7067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8" name="Google Shape;7068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69" name="Google Shape;7069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0" name="Google Shape;7070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71" name="Google Shape;7071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072" name="Google Shape;7072;p2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3" name="Google Shape;7073;p2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4" name="Google Shape;7074;p2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5" name="Google Shape;7075;p2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6" name="Google Shape;7076;p2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7" name="Google Shape;7077;p2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8" name="Google Shape;7078;p2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9" name="Google Shape;7079;p2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0" name="Google Shape;7080;p2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1" name="Google Shape;7081;p2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2" name="Google Shape;7082;p2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3" name="Google Shape;7083;p2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4" name="Google Shape;7084;p20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5" name="Google Shape;7085;p20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6" name="Google Shape;7086;p20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7" name="Google Shape;7087;p20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8" name="Google Shape;7088;p20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9" name="Google Shape;7089;p20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0" name="Google Shape;7090;p20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1" name="Google Shape;7091;p20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2" name="Google Shape;7092;p2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3" name="Google Shape;7093;p2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4" name="Google Shape;7094;p2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5" name="Google Shape;7095;p2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6" name="Google Shape;7096;p2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7" name="Google Shape;7097;p2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8" name="Google Shape;7098;p2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9" name="Google Shape;7099;p2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0" name="Google Shape;7100;p2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1" name="Google Shape;7101;p2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2" name="Google Shape;7102;p2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3" name="Google Shape;7103;p2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4" name="Google Shape;7104;p2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5" name="Google Shape;7105;p2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6" name="Google Shape;7106;p2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7" name="Google Shape;7107;p2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8" name="Google Shape;7108;p20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9" name="Google Shape;7109;p20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0" name="Google Shape;7110;p20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1" name="Google Shape;7111;p20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2" name="Google Shape;7112;p20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3" name="Google Shape;7113;p20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4" name="Google Shape;7114;p20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5" name="Google Shape;7115;p20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6" name="Google Shape;7116;p20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7" name="Google Shape;7117;p2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8" name="Google Shape;7118;p20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9" name="Google Shape;7119;p20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0" name="Google Shape;7120;p20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1" name="Google Shape;7121;p20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2" name="Google Shape;7122;p20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3" name="Google Shape;7123;p20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4" name="Google Shape;7124;p20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5" name="Google Shape;7125;p20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6" name="Google Shape;7126;p20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7" name="Google Shape;7127;p20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8" name="Google Shape;7128;p20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9" name="Google Shape;7129;p20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0" name="Google Shape;7130;p20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1" name="Google Shape;7131;p20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2" name="Google Shape;7132;p20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3" name="Google Shape;7133;p20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4" name="Google Shape;7134;p20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5" name="Google Shape;7135;p2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6" name="Google Shape;7136;p2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7" name="Google Shape;7137;p2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8" name="Google Shape;7138;p2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9" name="Google Shape;7139;p2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0" name="Google Shape;7140;p2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1" name="Google Shape;7141;p2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2" name="Google Shape;7142;p2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3" name="Google Shape;7143;p2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4" name="Google Shape;7144;p20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5" name="Google Shape;7145;p20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6" name="Google Shape;7146;p20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7" name="Google Shape;7147;p20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8" name="Google Shape;7148;p20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9" name="Google Shape;7149;p20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0" name="Google Shape;7150;p20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1" name="Google Shape;7151;p20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2" name="Google Shape;7152;p20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3" name="Google Shape;7153;p20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4" name="Google Shape;7154;p20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5" name="Google Shape;7155;p20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6" name="Google Shape;7156;p20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7" name="Google Shape;7157;p20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8" name="Google Shape;7158;p20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9" name="Google Shape;7159;p20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0" name="Google Shape;7160;p20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1" name="Google Shape;7161;p2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2" name="Google Shape;7162;p2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3" name="Google Shape;7163;p2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4" name="Google Shape;7164;p2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5" name="Google Shape;7165;p2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6" name="Google Shape;7166;p2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7" name="Google Shape;7167;p2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8" name="Google Shape;7168;p2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9" name="Google Shape;7169;p2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0" name="Google Shape;7170;p20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1" name="Google Shape;7171;p2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172" name="Google Shape;7172;p2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7173" name="Google Shape;7173;p2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74" name="Google Shape;7174;p2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75" name="Google Shape;7175;p2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76" name="Google Shape;7176;p2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77" name="Google Shape;7177;p2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78" name="Google Shape;7178;p2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79" name="Google Shape;7179;p2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80" name="Google Shape;7180;p2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81" name="Google Shape;7181;p2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82" name="Google Shape;7182;p2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83" name="Google Shape;7183;p2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84" name="Google Shape;7184;p2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85" name="Google Shape;7185;p2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86" name="Google Shape;7186;p2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87" name="Google Shape;7187;p2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88" name="Google Shape;7188;p2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89" name="Google Shape;7189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0" name="Google Shape;7190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1" name="Google Shape;7191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2" name="Google Shape;7192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3" name="Google Shape;7193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4" name="Google Shape;7194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5" name="Google Shape;7195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6" name="Google Shape;7196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7" name="Google Shape;7197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8" name="Google Shape;7198;p2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199" name="Google Shape;7199;p20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0" name="Google Shape;7200;p2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1" name="Google Shape;7201;p2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2" name="Google Shape;7202;p2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3" name="Google Shape;7203;p2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204" name="Google Shape;7204;p2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205" name="Google Shape;7205;p2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6" name="Google Shape;7206;p2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7" name="Google Shape;7207;p2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8" name="Google Shape;7208;p2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9" name="Google Shape;7209;p2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0" name="Google Shape;7210;p2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1" name="Google Shape;7211;p2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2" name="Google Shape;7212;p2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3" name="Google Shape;7213;p2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4" name="Google Shape;7214;p2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5" name="Google Shape;7215;p2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6" name="Google Shape;7216;p2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7" name="Google Shape;7217;p2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8" name="Google Shape;7218;p2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19" name="Google Shape;7219;p2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0" name="Google Shape;7220;p2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1" name="Google Shape;7221;p2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2" name="Google Shape;7222;p2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3" name="Google Shape;7223;p2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4" name="Google Shape;7224;p2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5" name="Google Shape;7225;p2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6" name="Google Shape;7226;p2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7" name="Google Shape;7227;p2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8" name="Google Shape;7228;p2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29" name="Google Shape;7229;p2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0" name="Google Shape;7230;p2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231" name="Google Shape;7231;p2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232" name="Google Shape;7232;p2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7233" name="Google Shape;7233;p2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4" name="Google Shape;7234;p2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5" name="Google Shape;7235;p2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6" name="Google Shape;7236;p2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7" name="Google Shape;7237;p2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8" name="Google Shape;7238;p2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9" name="Google Shape;7239;p2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0" name="Google Shape;7240;p2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1" name="Google Shape;7241;p2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2" name="Google Shape;7242;p2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3" name="Google Shape;7243;p2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4" name="Google Shape;7244;p2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5" name="Google Shape;7245;p2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6" name="Google Shape;7246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7" name="Google Shape;7247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8" name="Google Shape;7248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9" name="Google Shape;7249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0" name="Google Shape;7250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1" name="Google Shape;7251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2" name="Google Shape;7252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3" name="Google Shape;7253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4" name="Google Shape;7254;p2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5" name="Google Shape;7255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6" name="Google Shape;7256;p2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7" name="Google Shape;7257;p2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58" name="Google Shape;7258;p2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7259" name="Google Shape;7259;p20"/>
          <p:cNvGrpSpPr/>
          <p:nvPr/>
        </p:nvGrpSpPr>
        <p:grpSpPr>
          <a:xfrm>
            <a:off x="-785853" y="-1756177"/>
            <a:ext cx="14067476" cy="8926444"/>
            <a:chOff x="-589390" y="-1317133"/>
            <a:chExt cx="10550607" cy="6694833"/>
          </a:xfrm>
        </p:grpSpPr>
        <p:grpSp>
          <p:nvGrpSpPr>
            <p:cNvPr id="7260" name="Google Shape;7260;p20"/>
            <p:cNvGrpSpPr/>
            <p:nvPr/>
          </p:nvGrpSpPr>
          <p:grpSpPr>
            <a:xfrm>
              <a:off x="7306176" y="-1317133"/>
              <a:ext cx="2655040" cy="3328274"/>
              <a:chOff x="7306176" y="-1317133"/>
              <a:chExt cx="2655040" cy="3328274"/>
            </a:xfrm>
          </p:grpSpPr>
          <p:grpSp>
            <p:nvGrpSpPr>
              <p:cNvPr id="7261" name="Google Shape;7261;p20"/>
              <p:cNvGrpSpPr/>
              <p:nvPr/>
            </p:nvGrpSpPr>
            <p:grpSpPr>
              <a:xfrm rot="10800000">
                <a:off x="8450164" y="40715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262" name="Google Shape;7262;p2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263" name="Google Shape;7263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64" name="Google Shape;7264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65" name="Google Shape;7265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66" name="Google Shape;7266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67" name="Google Shape;7267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68" name="Google Shape;7268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69" name="Google Shape;7269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70" name="Google Shape;7270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71" name="Google Shape;7271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72" name="Google Shape;7272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73" name="Google Shape;7273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74" name="Google Shape;7274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75" name="Google Shape;7275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76" name="Google Shape;7276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77" name="Google Shape;7277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278" name="Google Shape;7278;p2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279" name="Google Shape;7279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80" name="Google Shape;7280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81" name="Google Shape;7281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82" name="Google Shape;7282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83" name="Google Shape;7283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84" name="Google Shape;7284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85" name="Google Shape;7285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86" name="Google Shape;7286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87" name="Google Shape;7287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88" name="Google Shape;7288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89" name="Google Shape;7289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90" name="Google Shape;7290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91" name="Google Shape;7291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92" name="Google Shape;7292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93" name="Google Shape;7293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294" name="Google Shape;7294;p20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295" name="Google Shape;7295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96" name="Google Shape;7296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97" name="Google Shape;7297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98" name="Google Shape;7298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299" name="Google Shape;7299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00" name="Google Shape;7300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01" name="Google Shape;7301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02" name="Google Shape;7302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03" name="Google Shape;7303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04" name="Google Shape;7304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05" name="Google Shape;7305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06" name="Google Shape;7306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07" name="Google Shape;7307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08" name="Google Shape;7308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09" name="Google Shape;7309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7310" name="Google Shape;7310;p20"/>
              <p:cNvGrpSpPr/>
              <p:nvPr/>
            </p:nvGrpSpPr>
            <p:grpSpPr>
              <a:xfrm rot="9604665">
                <a:off x="7620658" y="-1091792"/>
                <a:ext cx="1699059" cy="2145125"/>
                <a:chOff x="146217" y="2712579"/>
                <a:chExt cx="1552966" cy="1960401"/>
              </a:xfrm>
            </p:grpSpPr>
            <p:grpSp>
              <p:nvGrpSpPr>
                <p:cNvPr id="7311" name="Google Shape;7311;p20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7312" name="Google Shape;7312;p2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13" name="Google Shape;7313;p2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14" name="Google Shape;7314;p2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15" name="Google Shape;7315;p2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16" name="Google Shape;7316;p2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17" name="Google Shape;7317;p2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18" name="Google Shape;7318;p2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19" name="Google Shape;7319;p2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20" name="Google Shape;7320;p2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21" name="Google Shape;7321;p2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22" name="Google Shape;7322;p2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23" name="Google Shape;7323;p2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24" name="Google Shape;7324;p2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25" name="Google Shape;7325;p2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326" name="Google Shape;7326;p20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7327" name="Google Shape;7327;p2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28" name="Google Shape;7328;p2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29" name="Google Shape;7329;p2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30" name="Google Shape;7330;p2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31" name="Google Shape;7331;p2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32" name="Google Shape;7332;p2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33" name="Google Shape;7333;p2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34" name="Google Shape;7334;p2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35" name="Google Shape;7335;p2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36" name="Google Shape;7336;p2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37" name="Google Shape;7337;p2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38" name="Google Shape;7338;p2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39" name="Google Shape;7339;p2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40" name="Google Shape;7340;p2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341" name="Google Shape;7341;p20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7342" name="Google Shape;7342;p2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43" name="Google Shape;7343;p2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44" name="Google Shape;7344;p2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45" name="Google Shape;7345;p2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46" name="Google Shape;7346;p2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47" name="Google Shape;7347;p2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48" name="Google Shape;7348;p2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49" name="Google Shape;7349;p2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50" name="Google Shape;7350;p2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51" name="Google Shape;7351;p2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52" name="Google Shape;7352;p2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53" name="Google Shape;7353;p2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54" name="Google Shape;7354;p2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55" name="Google Shape;7355;p2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7356" name="Google Shape;7356;p20"/>
            <p:cNvGrpSpPr/>
            <p:nvPr/>
          </p:nvGrpSpPr>
          <p:grpSpPr>
            <a:xfrm>
              <a:off x="-589390" y="2546885"/>
              <a:ext cx="2906011" cy="2830815"/>
              <a:chOff x="-362790" y="2705485"/>
              <a:chExt cx="2906011" cy="2830815"/>
            </a:xfrm>
          </p:grpSpPr>
          <p:grpSp>
            <p:nvGrpSpPr>
              <p:cNvPr id="7357" name="Google Shape;7357;p20"/>
              <p:cNvGrpSpPr/>
              <p:nvPr/>
            </p:nvGrpSpPr>
            <p:grpSpPr>
              <a:xfrm rot="10800000" flipH="1">
                <a:off x="-362790" y="380200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358" name="Google Shape;7358;p2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359" name="Google Shape;7359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60" name="Google Shape;7360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61" name="Google Shape;7361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62" name="Google Shape;7362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63" name="Google Shape;7363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64" name="Google Shape;7364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65" name="Google Shape;7365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66" name="Google Shape;7366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67" name="Google Shape;7367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68" name="Google Shape;7368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69" name="Google Shape;7369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70" name="Google Shape;7370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71" name="Google Shape;7371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72" name="Google Shape;7372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73" name="Google Shape;7373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374" name="Google Shape;7374;p2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375" name="Google Shape;7375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76" name="Google Shape;7376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77" name="Google Shape;7377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78" name="Google Shape;7378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79" name="Google Shape;7379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80" name="Google Shape;7380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81" name="Google Shape;7381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82" name="Google Shape;7382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83" name="Google Shape;7383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84" name="Google Shape;7384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85" name="Google Shape;7385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86" name="Google Shape;7386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87" name="Google Shape;7387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88" name="Google Shape;7388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89" name="Google Shape;7389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390" name="Google Shape;7390;p20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391" name="Google Shape;7391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92" name="Google Shape;7392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93" name="Google Shape;7393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94" name="Google Shape;7394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95" name="Google Shape;7395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96" name="Google Shape;7396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97" name="Google Shape;7397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98" name="Google Shape;7398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399" name="Google Shape;7399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00" name="Google Shape;7400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01" name="Google Shape;7401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02" name="Google Shape;7402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03" name="Google Shape;7403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04" name="Google Shape;7404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05" name="Google Shape;7405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7406" name="Google Shape;7406;p20"/>
              <p:cNvGrpSpPr/>
              <p:nvPr/>
            </p:nvGrpSpPr>
            <p:grpSpPr>
              <a:xfrm rot="5400000" flipH="1">
                <a:off x="-222578" y="2659018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407" name="Google Shape;7407;p2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08" name="Google Shape;7408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09" name="Google Shape;7409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10" name="Google Shape;7410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11" name="Google Shape;7411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12" name="Google Shape;7412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13" name="Google Shape;7413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14" name="Google Shape;7414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15" name="Google Shape;7415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16" name="Google Shape;7416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17" name="Google Shape;7417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18" name="Google Shape;7418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19" name="Google Shape;7419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20" name="Google Shape;7420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21" name="Google Shape;7421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22" name="Google Shape;7422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423" name="Google Shape;7423;p2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24" name="Google Shape;7424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25" name="Google Shape;7425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26" name="Google Shape;7426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27" name="Google Shape;7427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28" name="Google Shape;7428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29" name="Google Shape;7429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30" name="Google Shape;7430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31" name="Google Shape;7431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32" name="Google Shape;7432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33" name="Google Shape;7433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34" name="Google Shape;7434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35" name="Google Shape;7435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36" name="Google Shape;7436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37" name="Google Shape;7437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38" name="Google Shape;7438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439" name="Google Shape;7439;p20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40" name="Google Shape;7440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41" name="Google Shape;7441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42" name="Google Shape;7442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43" name="Google Shape;7443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44" name="Google Shape;7444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45" name="Google Shape;7445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46" name="Google Shape;7446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47" name="Google Shape;7447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48" name="Google Shape;7448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49" name="Google Shape;7449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50" name="Google Shape;7450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51" name="Google Shape;7451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52" name="Google Shape;7452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53" name="Google Shape;7453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54" name="Google Shape;7454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7455" name="Google Shape;7455;p20"/>
              <p:cNvGrpSpPr/>
              <p:nvPr/>
            </p:nvGrpSpPr>
            <p:grpSpPr>
              <a:xfrm rot="-5400000">
                <a:off x="985701" y="3978781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456" name="Google Shape;7456;p2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57" name="Google Shape;7457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58" name="Google Shape;7458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59" name="Google Shape;7459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60" name="Google Shape;7460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61" name="Google Shape;7461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62" name="Google Shape;7462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63" name="Google Shape;7463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64" name="Google Shape;7464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65" name="Google Shape;7465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66" name="Google Shape;7466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67" name="Google Shape;7467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68" name="Google Shape;7468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69" name="Google Shape;7469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70" name="Google Shape;7470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71" name="Google Shape;7471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472" name="Google Shape;7472;p2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73" name="Google Shape;7473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74" name="Google Shape;7474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75" name="Google Shape;7475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76" name="Google Shape;7476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77" name="Google Shape;7477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78" name="Google Shape;7478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79" name="Google Shape;7479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80" name="Google Shape;7480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81" name="Google Shape;7481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82" name="Google Shape;7482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83" name="Google Shape;7483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84" name="Google Shape;7484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85" name="Google Shape;7485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86" name="Google Shape;7486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87" name="Google Shape;7487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488" name="Google Shape;7488;p20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89" name="Google Shape;7489;p2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90" name="Google Shape;7490;p2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91" name="Google Shape;7491;p2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92" name="Google Shape;7492;p2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93" name="Google Shape;7493;p2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94" name="Google Shape;7494;p2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95" name="Google Shape;7495;p2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96" name="Google Shape;7496;p2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97" name="Google Shape;7497;p2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98" name="Google Shape;7498;p2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499" name="Google Shape;7499;p2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500" name="Google Shape;7500;p2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501" name="Google Shape;7501;p2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502" name="Google Shape;7502;p2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503" name="Google Shape;7503;p2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sp>
            <p:nvSpPr>
              <p:cNvPr id="7504" name="Google Shape;7504;p20"/>
              <p:cNvSpPr/>
              <p:nvPr/>
            </p:nvSpPr>
            <p:spPr>
              <a:xfrm rot="1592122" flipH="1">
                <a:off x="1316278" y="3907017"/>
                <a:ext cx="540544" cy="29859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7505" name="Google Shape;7505;p2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15303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7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07" name="Google Shape;7507;p21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7508" name="Google Shape;7508;p2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509" name="Google Shape;7509;p2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7510" name="Google Shape;7510;p21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1" name="Google Shape;7511;p21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2" name="Google Shape;7512;p21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3" name="Google Shape;7513;p21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4" name="Google Shape;7514;p21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5" name="Google Shape;7515;p21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6" name="Google Shape;7516;p21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7" name="Google Shape;7517;p21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8" name="Google Shape;7518;p21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19" name="Google Shape;7519;p21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0" name="Google Shape;7520;p21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1" name="Google Shape;7521;p21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2" name="Google Shape;7522;p21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3" name="Google Shape;7523;p21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4" name="Google Shape;7524;p21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5" name="Google Shape;7525;p21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6" name="Google Shape;7526;p21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7" name="Google Shape;7527;p2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8" name="Google Shape;7528;p2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29" name="Google Shape;7529;p2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0" name="Google Shape;7530;p2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1" name="Google Shape;7531;p2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2" name="Google Shape;7532;p2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3" name="Google Shape;7533;p2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4" name="Google Shape;7534;p2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535" name="Google Shape;7535;p2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7536" name="Google Shape;7536;p2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7" name="Google Shape;7537;p2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8" name="Google Shape;7538;p2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39" name="Google Shape;7539;p2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0" name="Google Shape;7540;p2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1" name="Google Shape;7541;p2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2" name="Google Shape;7542;p2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3" name="Google Shape;7543;p2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4" name="Google Shape;7544;p2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5" name="Google Shape;7545;p21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6" name="Google Shape;7546;p2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7" name="Google Shape;7547;p2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8" name="Google Shape;7548;p2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49" name="Google Shape;7549;p2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0" name="Google Shape;7550;p2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1" name="Google Shape;7551;p2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2" name="Google Shape;7552;p2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3" name="Google Shape;7553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4" name="Google Shape;7554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5" name="Google Shape;7555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6" name="Google Shape;7556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7" name="Google Shape;7557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8" name="Google Shape;7558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9" name="Google Shape;7559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60" name="Google Shape;7560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61" name="Google Shape;7561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562" name="Google Shape;7562;p2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3" name="Google Shape;7563;p2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4" name="Google Shape;7564;p2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5" name="Google Shape;7565;p2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6" name="Google Shape;7566;p2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7" name="Google Shape;7567;p2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8" name="Google Shape;7568;p2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9" name="Google Shape;7569;p2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0" name="Google Shape;7570;p2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1" name="Google Shape;7571;p2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2" name="Google Shape;7572;p2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3" name="Google Shape;7573;p2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4" name="Google Shape;7574;p21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5" name="Google Shape;7575;p21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6" name="Google Shape;7576;p21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7" name="Google Shape;7577;p21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8" name="Google Shape;7578;p21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9" name="Google Shape;7579;p21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0" name="Google Shape;7580;p21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1" name="Google Shape;7581;p21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2" name="Google Shape;7582;p2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3" name="Google Shape;7583;p2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4" name="Google Shape;7584;p2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5" name="Google Shape;7585;p2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6" name="Google Shape;7586;p2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7" name="Google Shape;7587;p2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8" name="Google Shape;7588;p2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9" name="Google Shape;7589;p2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0" name="Google Shape;7590;p2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1" name="Google Shape;7591;p2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2" name="Google Shape;7592;p2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3" name="Google Shape;7593;p2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4" name="Google Shape;7594;p2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5" name="Google Shape;7595;p2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6" name="Google Shape;7596;p2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7" name="Google Shape;7597;p2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8" name="Google Shape;7598;p21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9" name="Google Shape;7599;p21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0" name="Google Shape;7600;p21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1" name="Google Shape;7601;p21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2" name="Google Shape;7602;p21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3" name="Google Shape;7603;p21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4" name="Google Shape;7604;p21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5" name="Google Shape;7605;p21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6" name="Google Shape;7606;p21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7" name="Google Shape;7607;p2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8" name="Google Shape;7608;p21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9" name="Google Shape;7609;p21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0" name="Google Shape;7610;p21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1" name="Google Shape;7611;p21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2" name="Google Shape;7612;p21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3" name="Google Shape;7613;p21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4" name="Google Shape;7614;p21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5" name="Google Shape;7615;p21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6" name="Google Shape;7616;p21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7" name="Google Shape;7617;p21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8" name="Google Shape;7618;p21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9" name="Google Shape;7619;p21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0" name="Google Shape;7620;p21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1" name="Google Shape;7621;p21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2" name="Google Shape;7622;p21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3" name="Google Shape;7623;p21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4" name="Google Shape;7624;p21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5" name="Google Shape;7625;p2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6" name="Google Shape;7626;p2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7" name="Google Shape;7627;p2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8" name="Google Shape;7628;p2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9" name="Google Shape;7629;p2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0" name="Google Shape;7630;p2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1" name="Google Shape;7631;p2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2" name="Google Shape;7632;p2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3" name="Google Shape;7633;p2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4" name="Google Shape;7634;p21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5" name="Google Shape;7635;p21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6" name="Google Shape;7636;p21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7" name="Google Shape;7637;p21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8" name="Google Shape;7638;p21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9" name="Google Shape;7639;p21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0" name="Google Shape;7640;p21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1" name="Google Shape;7641;p21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2" name="Google Shape;7642;p21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3" name="Google Shape;7643;p21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4" name="Google Shape;7644;p21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5" name="Google Shape;7645;p21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6" name="Google Shape;7646;p21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7" name="Google Shape;7647;p21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8" name="Google Shape;7648;p21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9" name="Google Shape;7649;p21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0" name="Google Shape;7650;p21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1" name="Google Shape;7651;p2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2" name="Google Shape;7652;p2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3" name="Google Shape;7653;p2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4" name="Google Shape;7654;p2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5" name="Google Shape;7655;p2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6" name="Google Shape;7656;p2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7" name="Google Shape;7657;p2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8" name="Google Shape;7658;p2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9" name="Google Shape;7659;p2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0" name="Google Shape;7660;p21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1" name="Google Shape;7661;p2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662" name="Google Shape;7662;p2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7663" name="Google Shape;7663;p2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4" name="Google Shape;7664;p2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5" name="Google Shape;7665;p2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6" name="Google Shape;7666;p2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7" name="Google Shape;7667;p2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8" name="Google Shape;7668;p2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69" name="Google Shape;7669;p2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0" name="Google Shape;7670;p2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1" name="Google Shape;7671;p2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2" name="Google Shape;7672;p2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3" name="Google Shape;7673;p2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4" name="Google Shape;7674;p2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5" name="Google Shape;7675;p2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6" name="Google Shape;7676;p2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7" name="Google Shape;7677;p2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8" name="Google Shape;7678;p2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9" name="Google Shape;7679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0" name="Google Shape;7680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1" name="Google Shape;7681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2" name="Google Shape;7682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3" name="Google Shape;7683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4" name="Google Shape;7684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5" name="Google Shape;7685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6" name="Google Shape;7686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7" name="Google Shape;7687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8" name="Google Shape;7688;p2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689" name="Google Shape;7689;p21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0" name="Google Shape;7690;p2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1" name="Google Shape;7691;p2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2" name="Google Shape;7692;p2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3" name="Google Shape;7693;p2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694" name="Google Shape;7694;p2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695" name="Google Shape;7695;p2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6" name="Google Shape;7696;p2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7" name="Google Shape;7697;p2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8" name="Google Shape;7698;p2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9" name="Google Shape;7699;p2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0" name="Google Shape;7700;p2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1" name="Google Shape;7701;p2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2" name="Google Shape;7702;p2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3" name="Google Shape;7703;p2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4" name="Google Shape;7704;p2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5" name="Google Shape;7705;p2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6" name="Google Shape;7706;p2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7" name="Google Shape;7707;p2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8" name="Google Shape;7708;p2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09" name="Google Shape;7709;p2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0" name="Google Shape;7710;p2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1" name="Google Shape;7711;p2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2" name="Google Shape;7712;p2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3" name="Google Shape;7713;p2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4" name="Google Shape;7714;p2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5" name="Google Shape;7715;p2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6" name="Google Shape;7716;p2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7" name="Google Shape;7717;p2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8" name="Google Shape;7718;p2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19" name="Google Shape;7719;p2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0" name="Google Shape;7720;p2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7721" name="Google Shape;7721;p2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722" name="Google Shape;7722;p2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7723" name="Google Shape;7723;p2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4" name="Google Shape;7724;p2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5" name="Google Shape;7725;p2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6" name="Google Shape;7726;p2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7" name="Google Shape;7727;p2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8" name="Google Shape;7728;p2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29" name="Google Shape;7729;p2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0" name="Google Shape;7730;p2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1" name="Google Shape;7731;p2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2" name="Google Shape;7732;p2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3" name="Google Shape;7733;p2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4" name="Google Shape;7734;p2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5" name="Google Shape;7735;p2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6" name="Google Shape;7736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7" name="Google Shape;7737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8" name="Google Shape;7738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39" name="Google Shape;7739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0" name="Google Shape;7740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1" name="Google Shape;7741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2" name="Google Shape;7742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3" name="Google Shape;7743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4" name="Google Shape;7744;p2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5" name="Google Shape;7745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6" name="Google Shape;7746;p2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7" name="Google Shape;7747;p2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48" name="Google Shape;7748;p2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7749" name="Google Shape;7749;p21"/>
          <p:cNvGrpSpPr/>
          <p:nvPr/>
        </p:nvGrpSpPr>
        <p:grpSpPr>
          <a:xfrm>
            <a:off x="-553113" y="-638099"/>
            <a:ext cx="12745124" cy="6994409"/>
            <a:chOff x="-414835" y="-478575"/>
            <a:chExt cx="9558843" cy="5245807"/>
          </a:xfrm>
        </p:grpSpPr>
        <p:grpSp>
          <p:nvGrpSpPr>
            <p:cNvPr id="7750" name="Google Shape;7750;p21"/>
            <p:cNvGrpSpPr/>
            <p:nvPr/>
          </p:nvGrpSpPr>
          <p:grpSpPr>
            <a:xfrm rot="-435006">
              <a:off x="-179930" y="22769"/>
              <a:ext cx="8214001" cy="4243119"/>
              <a:chOff x="-181370" y="-128188"/>
              <a:chExt cx="8214040" cy="4243140"/>
            </a:xfrm>
          </p:grpSpPr>
          <p:grpSp>
            <p:nvGrpSpPr>
              <p:cNvPr id="7751" name="Google Shape;7751;p21"/>
              <p:cNvGrpSpPr/>
              <p:nvPr/>
            </p:nvGrpSpPr>
            <p:grpSpPr>
              <a:xfrm rot="5400000" flipH="1">
                <a:off x="6110663" y="2192944"/>
                <a:ext cx="1698945" cy="2145071"/>
                <a:chOff x="146217" y="2712579"/>
                <a:chExt cx="1552966" cy="1960401"/>
              </a:xfrm>
            </p:grpSpPr>
            <p:grpSp>
              <p:nvGrpSpPr>
                <p:cNvPr id="7752" name="Google Shape;7752;p2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7753" name="Google Shape;7753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54" name="Google Shape;7754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55" name="Google Shape;7755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56" name="Google Shape;7756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57" name="Google Shape;7757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58" name="Google Shape;7758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59" name="Google Shape;7759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60" name="Google Shape;7760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61" name="Google Shape;7761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62" name="Google Shape;7762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63" name="Google Shape;7763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64" name="Google Shape;7764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65" name="Google Shape;7765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66" name="Google Shape;7766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767" name="Google Shape;7767;p2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7768" name="Google Shape;7768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69" name="Google Shape;7769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70" name="Google Shape;7770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71" name="Google Shape;7771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72" name="Google Shape;7772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73" name="Google Shape;7773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74" name="Google Shape;7774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75" name="Google Shape;7775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76" name="Google Shape;7776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77" name="Google Shape;7777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78" name="Google Shape;7778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79" name="Google Shape;7779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80" name="Google Shape;7780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81" name="Google Shape;7781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782" name="Google Shape;7782;p21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7783" name="Google Shape;7783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84" name="Google Shape;7784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85" name="Google Shape;7785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86" name="Google Shape;7786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87" name="Google Shape;7787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88" name="Google Shape;7788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89" name="Google Shape;7789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90" name="Google Shape;7790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91" name="Google Shape;7791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92" name="Google Shape;7792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93" name="Google Shape;7793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94" name="Google Shape;7794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95" name="Google Shape;7795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796" name="Google Shape;7796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7797" name="Google Shape;7797;p21"/>
              <p:cNvGrpSpPr/>
              <p:nvPr/>
            </p:nvGrpSpPr>
            <p:grpSpPr>
              <a:xfrm rot="-3764223" flipH="1">
                <a:off x="311660" y="45727"/>
                <a:ext cx="1699169" cy="2145136"/>
                <a:chOff x="146217" y="2712579"/>
                <a:chExt cx="1552966" cy="1960401"/>
              </a:xfrm>
            </p:grpSpPr>
            <p:grpSp>
              <p:nvGrpSpPr>
                <p:cNvPr id="7798" name="Google Shape;7798;p2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7799" name="Google Shape;7799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00" name="Google Shape;7800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01" name="Google Shape;7801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02" name="Google Shape;7802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03" name="Google Shape;7803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04" name="Google Shape;7804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05" name="Google Shape;7805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06" name="Google Shape;7806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07" name="Google Shape;7807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08" name="Google Shape;7808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09" name="Google Shape;7809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10" name="Google Shape;7810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11" name="Google Shape;7811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12" name="Google Shape;7812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813" name="Google Shape;7813;p2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7814" name="Google Shape;7814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15" name="Google Shape;7815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16" name="Google Shape;7816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17" name="Google Shape;7817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18" name="Google Shape;7818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19" name="Google Shape;7819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20" name="Google Shape;7820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21" name="Google Shape;7821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22" name="Google Shape;7822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23" name="Google Shape;7823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24" name="Google Shape;7824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25" name="Google Shape;7825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26" name="Google Shape;7826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27" name="Google Shape;7827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828" name="Google Shape;7828;p21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7829" name="Google Shape;7829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30" name="Google Shape;7830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31" name="Google Shape;7831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32" name="Google Shape;7832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33" name="Google Shape;7833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34" name="Google Shape;7834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35" name="Google Shape;7835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36" name="Google Shape;7836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37" name="Google Shape;7837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38" name="Google Shape;7838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39" name="Google Shape;7839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40" name="Google Shape;7840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41" name="Google Shape;7841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42" name="Google Shape;7842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sp>
            <p:nvSpPr>
              <p:cNvPr id="7843" name="Google Shape;7843;p21"/>
              <p:cNvSpPr/>
              <p:nvPr/>
            </p:nvSpPr>
            <p:spPr>
              <a:xfrm>
                <a:off x="6430525" y="1869725"/>
                <a:ext cx="1700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34" extrusionOk="0">
                    <a:moveTo>
                      <a:pt x="0" y="0"/>
                    </a:moveTo>
                    <a:lnTo>
                      <a:pt x="67" y="34"/>
                    </a:lnTo>
                    <a:lnTo>
                      <a:pt x="67" y="34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7844" name="Google Shape;7844;p21"/>
              <p:cNvGrpSpPr/>
              <p:nvPr/>
            </p:nvGrpSpPr>
            <p:grpSpPr>
              <a:xfrm rot="-3783895" flipH="1">
                <a:off x="1983646" y="1430144"/>
                <a:ext cx="1699078" cy="2145111"/>
                <a:chOff x="146217" y="2712579"/>
                <a:chExt cx="1552966" cy="1960401"/>
              </a:xfrm>
            </p:grpSpPr>
            <p:grpSp>
              <p:nvGrpSpPr>
                <p:cNvPr id="7845" name="Google Shape;7845;p2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7846" name="Google Shape;7846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47" name="Google Shape;7847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48" name="Google Shape;7848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49" name="Google Shape;7849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50" name="Google Shape;7850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51" name="Google Shape;7851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52" name="Google Shape;7852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53" name="Google Shape;7853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54" name="Google Shape;7854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55" name="Google Shape;7855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56" name="Google Shape;7856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57" name="Google Shape;7857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58" name="Google Shape;7858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59" name="Google Shape;7859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860" name="Google Shape;7860;p2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7861" name="Google Shape;7861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62" name="Google Shape;7862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63" name="Google Shape;7863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64" name="Google Shape;7864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65" name="Google Shape;7865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66" name="Google Shape;7866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67" name="Google Shape;7867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68" name="Google Shape;7868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69" name="Google Shape;7869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70" name="Google Shape;7870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71" name="Google Shape;7871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72" name="Google Shape;7872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73" name="Google Shape;7873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74" name="Google Shape;7874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875" name="Google Shape;7875;p21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7876" name="Google Shape;7876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77" name="Google Shape;7877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78" name="Google Shape;7878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79" name="Google Shape;7879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80" name="Google Shape;7880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81" name="Google Shape;7881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82" name="Google Shape;7882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83" name="Google Shape;7883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84" name="Google Shape;7884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85" name="Google Shape;7885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86" name="Google Shape;7886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87" name="Google Shape;7887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88" name="Google Shape;7888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89" name="Google Shape;7889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7890" name="Google Shape;7890;p21"/>
              <p:cNvGrpSpPr/>
              <p:nvPr/>
            </p:nvGrpSpPr>
            <p:grpSpPr>
              <a:xfrm rot="-5624831" flipH="1">
                <a:off x="3998304" y="1995395"/>
                <a:ext cx="1699005" cy="2145146"/>
                <a:chOff x="146217" y="2712579"/>
                <a:chExt cx="1552966" cy="1960401"/>
              </a:xfrm>
            </p:grpSpPr>
            <p:grpSp>
              <p:nvGrpSpPr>
                <p:cNvPr id="7891" name="Google Shape;7891;p2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7892" name="Google Shape;7892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93" name="Google Shape;7893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94" name="Google Shape;7894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95" name="Google Shape;7895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96" name="Google Shape;7896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97" name="Google Shape;7897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98" name="Google Shape;7898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899" name="Google Shape;7899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00" name="Google Shape;7900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01" name="Google Shape;7901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02" name="Google Shape;7902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03" name="Google Shape;7903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04" name="Google Shape;7904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05" name="Google Shape;7905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906" name="Google Shape;7906;p2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7907" name="Google Shape;7907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08" name="Google Shape;7908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09" name="Google Shape;7909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10" name="Google Shape;7910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11" name="Google Shape;7911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12" name="Google Shape;7912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13" name="Google Shape;7913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14" name="Google Shape;7914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15" name="Google Shape;7915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16" name="Google Shape;7916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17" name="Google Shape;7917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18" name="Google Shape;7918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19" name="Google Shape;7919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20" name="Google Shape;7920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921" name="Google Shape;7921;p21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7922" name="Google Shape;7922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23" name="Google Shape;7923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24" name="Google Shape;7924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25" name="Google Shape;7925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26" name="Google Shape;7926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27" name="Google Shape;7927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28" name="Google Shape;7928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29" name="Google Shape;7929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30" name="Google Shape;7930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31" name="Google Shape;7931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32" name="Google Shape;7932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33" name="Google Shape;7933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34" name="Google Shape;7934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35" name="Google Shape;7935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7936" name="Google Shape;7936;p21"/>
            <p:cNvGrpSpPr/>
            <p:nvPr/>
          </p:nvGrpSpPr>
          <p:grpSpPr>
            <a:xfrm>
              <a:off x="7444908" y="-9"/>
              <a:ext cx="1699100" cy="2145071"/>
              <a:chOff x="7367733" y="196366"/>
              <a:chExt cx="1699100" cy="2145071"/>
            </a:xfrm>
          </p:grpSpPr>
          <p:grpSp>
            <p:nvGrpSpPr>
              <p:cNvPr id="7937" name="Google Shape;7937;p21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7938" name="Google Shape;7938;p2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7939" name="Google Shape;7939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40" name="Google Shape;7940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41" name="Google Shape;7941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42" name="Google Shape;7942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43" name="Google Shape;7943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44" name="Google Shape;7944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45" name="Google Shape;7945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46" name="Google Shape;7946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47" name="Google Shape;7947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48" name="Google Shape;7948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49" name="Google Shape;7949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50" name="Google Shape;7950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51" name="Google Shape;7951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52" name="Google Shape;7952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953" name="Google Shape;7953;p2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7954" name="Google Shape;7954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55" name="Google Shape;7955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56" name="Google Shape;7956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57" name="Google Shape;7957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58" name="Google Shape;7958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59" name="Google Shape;7959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60" name="Google Shape;7960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61" name="Google Shape;7961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62" name="Google Shape;7962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63" name="Google Shape;7963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64" name="Google Shape;7964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65" name="Google Shape;7965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66" name="Google Shape;7966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67" name="Google Shape;7967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968" name="Google Shape;7968;p21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7969" name="Google Shape;7969;p2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70" name="Google Shape;7970;p2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71" name="Google Shape;7971;p2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72" name="Google Shape;7972;p2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73" name="Google Shape;7973;p2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74" name="Google Shape;7974;p2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75" name="Google Shape;7975;p2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76" name="Google Shape;7976;p2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77" name="Google Shape;7977;p2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78" name="Google Shape;7978;p2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79" name="Google Shape;7979;p2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80" name="Google Shape;7980;p2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81" name="Google Shape;7981;p2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82" name="Google Shape;7982;p2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7983" name="Google Shape;7983;p21"/>
              <p:cNvGrpSpPr/>
              <p:nvPr/>
            </p:nvGrpSpPr>
            <p:grpSpPr>
              <a:xfrm>
                <a:off x="7920143" y="760581"/>
                <a:ext cx="631314" cy="578969"/>
                <a:chOff x="7920143" y="760581"/>
                <a:chExt cx="631314" cy="578969"/>
              </a:xfrm>
            </p:grpSpPr>
            <p:grpSp>
              <p:nvGrpSpPr>
                <p:cNvPr id="7984" name="Google Shape;7984;p21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7985" name="Google Shape;7985;p21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86" name="Google Shape;7986;p21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7987" name="Google Shape;7987;p21"/>
                <p:cNvGrpSpPr/>
                <p:nvPr/>
              </p:nvGrpSpPr>
              <p:grpSpPr>
                <a:xfrm>
                  <a:off x="7920143" y="760581"/>
                  <a:ext cx="631314" cy="578969"/>
                  <a:chOff x="7920143" y="760581"/>
                  <a:chExt cx="631314" cy="578969"/>
                </a:xfrm>
              </p:grpSpPr>
              <p:sp>
                <p:nvSpPr>
                  <p:cNvPr id="7988" name="Google Shape;7988;p21"/>
                  <p:cNvSpPr/>
                  <p:nvPr/>
                </p:nvSpPr>
                <p:spPr>
                  <a:xfrm>
                    <a:off x="8248228" y="1065572"/>
                    <a:ext cx="303229" cy="273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74" h="11090" extrusionOk="0">
                        <a:moveTo>
                          <a:pt x="624" y="7825"/>
                        </a:moveTo>
                        <a:cubicBezTo>
                          <a:pt x="960" y="8417"/>
                          <a:pt x="1520" y="8817"/>
                          <a:pt x="2016" y="9297"/>
                        </a:cubicBezTo>
                        <a:cubicBezTo>
                          <a:pt x="2465" y="9729"/>
                          <a:pt x="2865" y="10241"/>
                          <a:pt x="3425" y="10529"/>
                        </a:cubicBezTo>
                        <a:cubicBezTo>
                          <a:pt x="3825" y="10689"/>
                          <a:pt x="4241" y="10801"/>
                          <a:pt x="4657" y="10833"/>
                        </a:cubicBezTo>
                        <a:cubicBezTo>
                          <a:pt x="5521" y="10961"/>
                          <a:pt x="6417" y="11089"/>
                          <a:pt x="7265" y="10881"/>
                        </a:cubicBezTo>
                        <a:cubicBezTo>
                          <a:pt x="8193" y="10641"/>
                          <a:pt x="8961" y="10017"/>
                          <a:pt x="9681" y="9393"/>
                        </a:cubicBezTo>
                        <a:cubicBezTo>
                          <a:pt x="10753" y="8481"/>
                          <a:pt x="11873" y="7425"/>
                          <a:pt x="12081" y="6033"/>
                        </a:cubicBezTo>
                        <a:cubicBezTo>
                          <a:pt x="12273" y="4849"/>
                          <a:pt x="11761" y="3665"/>
                          <a:pt x="10993" y="2752"/>
                        </a:cubicBezTo>
                        <a:cubicBezTo>
                          <a:pt x="10225" y="1840"/>
                          <a:pt x="9233" y="1184"/>
                          <a:pt x="8241" y="528"/>
                        </a:cubicBezTo>
                        <a:cubicBezTo>
                          <a:pt x="7841" y="272"/>
                          <a:pt x="7393" y="0"/>
                          <a:pt x="6913" y="32"/>
                        </a:cubicBezTo>
                        <a:cubicBezTo>
                          <a:pt x="6257" y="64"/>
                          <a:pt x="5793" y="656"/>
                          <a:pt x="5345" y="1136"/>
                        </a:cubicBezTo>
                        <a:cubicBezTo>
                          <a:pt x="4209" y="2352"/>
                          <a:pt x="2561" y="2544"/>
                          <a:pt x="1424" y="3553"/>
                        </a:cubicBezTo>
                        <a:cubicBezTo>
                          <a:pt x="448" y="4449"/>
                          <a:pt x="0" y="6673"/>
                          <a:pt x="624" y="7825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89" name="Google Shape;7989;p21"/>
                  <p:cNvSpPr/>
                  <p:nvPr/>
                </p:nvSpPr>
                <p:spPr>
                  <a:xfrm>
                    <a:off x="8318661" y="810602"/>
                    <a:ext cx="195755" cy="2369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8" h="6897" extrusionOk="0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7990" name="Google Shape;7990;p21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grpSp>
                <p:nvGrpSpPr>
                  <p:cNvPr id="7991" name="Google Shape;7991;p21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7992" name="Google Shape;7992;p21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" h="6897" extrusionOk="0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7993" name="Google Shape;7993;p21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</p:grpSp>
      </p:grpSp>
      <p:sp>
        <p:nvSpPr>
          <p:cNvPr id="7994" name="Google Shape;7994;p2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46208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1" name="Google Shape;1251;p4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252" name="Google Shape;1252;p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53" name="Google Shape;1253;p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54" name="Google Shape;1254;p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5" name="Google Shape;1255;p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6" name="Google Shape;1256;p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7" name="Google Shape;1257;p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8" name="Google Shape;1258;p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" name="Google Shape;1259;p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" name="Google Shape;1260;p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" name="Google Shape;1261;p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" name="Google Shape;1262;p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" name="Google Shape;1263;p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" name="Google Shape;1264;p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" name="Google Shape;1265;p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" name="Google Shape;1266;p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" name="Google Shape;1267;p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8" name="Google Shape;1268;p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" name="Google Shape;1269;p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0" name="Google Shape;1270;p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" name="Google Shape;1271;p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" name="Google Shape;1272;p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3" name="Google Shape;1273;p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" name="Google Shape;1274;p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" name="Google Shape;1275;p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" name="Google Shape;1276;p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" name="Google Shape;1277;p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8" name="Google Shape;1278;p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79" name="Google Shape;1279;p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80" name="Google Shape;1280;p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" name="Google Shape;1281;p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" name="Google Shape;1282;p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" name="Google Shape;1283;p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4" name="Google Shape;1284;p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5" name="Google Shape;1285;p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6" name="Google Shape;1286;p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7" name="Google Shape;1287;p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8" name="Google Shape;1288;p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9" name="Google Shape;1289;p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0" name="Google Shape;1290;p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1" name="Google Shape;1291;p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2" name="Google Shape;1292;p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3" name="Google Shape;1293;p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" name="Google Shape;1294;p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" name="Google Shape;1295;p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" name="Google Shape;1296;p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7" name="Google Shape;1297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" name="Google Shape;1298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" name="Google Shape;1299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" name="Google Shape;1300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" name="Google Shape;1301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" name="Google Shape;1302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" name="Google Shape;1303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" name="Google Shape;1304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" name="Google Shape;1305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06" name="Google Shape;1306;p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" name="Google Shape;1307;p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" name="Google Shape;1308;p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" name="Google Shape;1309;p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" name="Google Shape;1310;p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" name="Google Shape;1311;p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" name="Google Shape;1312;p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" name="Google Shape;1313;p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" name="Google Shape;1314;p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" name="Google Shape;1315;p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" name="Google Shape;1316;p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" name="Google Shape;1317;p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" name="Google Shape;1318;p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" name="Google Shape;1319;p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" name="Google Shape;1320;p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" name="Google Shape;1321;p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" name="Google Shape;1322;p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" name="Google Shape;1323;p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" name="Google Shape;1324;p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" name="Google Shape;1325;p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" name="Google Shape;1326;p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" name="Google Shape;1327;p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" name="Google Shape;1328;p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" name="Google Shape;1329;p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" name="Google Shape;1330;p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" name="Google Shape;1331;p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" name="Google Shape;1332;p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" name="Google Shape;1333;p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" name="Google Shape;1334;p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" name="Google Shape;1335;p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" name="Google Shape;1336;p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" name="Google Shape;1337;p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" name="Google Shape;1338;p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" name="Google Shape;1339;p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" name="Google Shape;1340;p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" name="Google Shape;1341;p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" name="Google Shape;1342;p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" name="Google Shape;1343;p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" name="Google Shape;1344;p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" name="Google Shape;1345;p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" name="Google Shape;1346;p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" name="Google Shape;1347;p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" name="Google Shape;1348;p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" name="Google Shape;1349;p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" name="Google Shape;1350;p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1" name="Google Shape;1351;p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2" name="Google Shape;1352;p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" name="Google Shape;1353;p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" name="Google Shape;1354;p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" name="Google Shape;1355;p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" name="Google Shape;1356;p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7" name="Google Shape;1357;p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" name="Google Shape;1358;p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" name="Google Shape;1359;p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" name="Google Shape;1360;p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" name="Google Shape;1361;p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" name="Google Shape;1362;p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" name="Google Shape;1363;p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" name="Google Shape;1364;p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" name="Google Shape;1365;p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" name="Google Shape;1366;p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" name="Google Shape;1367;p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" name="Google Shape;1368;p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" name="Google Shape;1369;p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" name="Google Shape;1370;p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" name="Google Shape;1371;p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" name="Google Shape;1372;p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" name="Google Shape;1373;p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" name="Google Shape;1374;p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" name="Google Shape;1375;p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" name="Google Shape;1376;p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" name="Google Shape;1377;p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" name="Google Shape;1378;p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" name="Google Shape;1379;p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" name="Google Shape;1380;p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" name="Google Shape;1381;p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" name="Google Shape;1382;p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" name="Google Shape;1383;p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" name="Google Shape;1384;p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" name="Google Shape;1385;p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" name="Google Shape;1386;p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" name="Google Shape;1387;p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" name="Google Shape;1388;p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" name="Google Shape;1389;p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" name="Google Shape;1390;p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" name="Google Shape;1391;p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2" name="Google Shape;1392;p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" name="Google Shape;1393;p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" name="Google Shape;1394;p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" name="Google Shape;1395;p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" name="Google Shape;1396;p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" name="Google Shape;1397;p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" name="Google Shape;1398;p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" name="Google Shape;1399;p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" name="Google Shape;1400;p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" name="Google Shape;1401;p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" name="Google Shape;1402;p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" name="Google Shape;1403;p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" name="Google Shape;1404;p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" name="Google Shape;1405;p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06" name="Google Shape;1406;p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07" name="Google Shape;1407;p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8" name="Google Shape;1408;p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9" name="Google Shape;1409;p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0" name="Google Shape;1410;p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1" name="Google Shape;1411;p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2" name="Google Shape;1412;p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3" name="Google Shape;1413;p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4" name="Google Shape;1414;p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5" name="Google Shape;1415;p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6" name="Google Shape;1416;p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7" name="Google Shape;1417;p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8" name="Google Shape;1418;p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9" name="Google Shape;1419;p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0" name="Google Shape;1420;p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1" name="Google Shape;1421;p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2" name="Google Shape;1422;p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" name="Google Shape;1423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4" name="Google Shape;1424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5" name="Google Shape;1425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" name="Google Shape;1426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7" name="Google Shape;1427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8" name="Google Shape;1428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9" name="Google Shape;1429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0" name="Google Shape;1430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1" name="Google Shape;1431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2" name="Google Shape;1432;p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33" name="Google Shape;1433;p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" name="Google Shape;1434;p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" name="Google Shape;1435;p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" name="Google Shape;1436;p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" name="Google Shape;1437;p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38" name="Google Shape;1438;p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39" name="Google Shape;1439;p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0" name="Google Shape;1440;p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" name="Google Shape;1441;p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" name="Google Shape;1442;p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3" name="Google Shape;1443;p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" name="Google Shape;1444;p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" name="Google Shape;1445;p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6" name="Google Shape;1446;p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7" name="Google Shape;1447;p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8" name="Google Shape;1448;p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9" name="Google Shape;1449;p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0" name="Google Shape;1450;p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1" name="Google Shape;1451;p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2" name="Google Shape;1452;p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3" name="Google Shape;1453;p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4" name="Google Shape;1454;p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5" name="Google Shape;1455;p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6" name="Google Shape;1456;p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7" name="Google Shape;1457;p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8" name="Google Shape;1458;p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9" name="Google Shape;1459;p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0" name="Google Shape;1460;p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1" name="Google Shape;1461;p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2" name="Google Shape;1462;p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3" name="Google Shape;1463;p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4" name="Google Shape;1464;p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65" name="Google Shape;1465;p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66" name="Google Shape;1466;p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67" name="Google Shape;1467;p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8" name="Google Shape;1468;p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69" name="Google Shape;1469;p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0" name="Google Shape;1470;p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1" name="Google Shape;1471;p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2" name="Google Shape;1472;p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3" name="Google Shape;1473;p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4" name="Google Shape;1474;p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5" name="Google Shape;1475;p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6" name="Google Shape;1476;p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7" name="Google Shape;1477;p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8" name="Google Shape;1478;p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9" name="Google Shape;1479;p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0" name="Google Shape;1480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1" name="Google Shape;1481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2" name="Google Shape;1482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3" name="Google Shape;1483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4" name="Google Shape;1484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5" name="Google Shape;1485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6" name="Google Shape;1486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7" name="Google Shape;1487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" name="Google Shape;1488;p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9" name="Google Shape;1489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" name="Google Shape;1490;p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" name="Google Shape;1491;p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2" name="Google Shape;1492;p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493" name="Google Shape;1493;p4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338800" cy="46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16454">
              <a:spcBef>
                <a:spcPts val="0"/>
              </a:spcBef>
              <a:spcAft>
                <a:spcPts val="0"/>
              </a:spcAft>
              <a:buSzPts val="2500"/>
              <a:buAutoNum type="arabicPeriod"/>
              <a:defRPr sz="1600"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1494" name="Google Shape;1494;p4"/>
          <p:cNvGrpSpPr/>
          <p:nvPr/>
        </p:nvGrpSpPr>
        <p:grpSpPr>
          <a:xfrm>
            <a:off x="10323894" y="2396855"/>
            <a:ext cx="2716633" cy="4597261"/>
            <a:chOff x="7694395" y="1765291"/>
            <a:chExt cx="2037475" cy="3447946"/>
          </a:xfrm>
        </p:grpSpPr>
        <p:grpSp>
          <p:nvGrpSpPr>
            <p:cNvPr id="1495" name="Google Shape;1495;p4"/>
            <p:cNvGrpSpPr/>
            <p:nvPr/>
          </p:nvGrpSpPr>
          <p:grpSpPr>
            <a:xfrm rot="10800000" flipH="1">
              <a:off x="7694395" y="3068166"/>
              <a:ext cx="1699100" cy="2145071"/>
              <a:chOff x="146217" y="2712579"/>
              <a:chExt cx="1552966" cy="1960401"/>
            </a:xfrm>
          </p:grpSpPr>
          <p:grpSp>
            <p:nvGrpSpPr>
              <p:cNvPr id="1496" name="Google Shape;1496;p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97" name="Google Shape;1497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98" name="Google Shape;1498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99" name="Google Shape;1499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00" name="Google Shape;1500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01" name="Google Shape;1501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02" name="Google Shape;1502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03" name="Google Shape;1503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04" name="Google Shape;1504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05" name="Google Shape;1505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06" name="Google Shape;1506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07" name="Google Shape;1507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08" name="Google Shape;1508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09" name="Google Shape;1509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10" name="Google Shape;1510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511" name="Google Shape;1511;p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512" name="Google Shape;1512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13" name="Google Shape;1513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14" name="Google Shape;1514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15" name="Google Shape;1515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16" name="Google Shape;1516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17" name="Google Shape;1517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18" name="Google Shape;1518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19" name="Google Shape;1519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20" name="Google Shape;1520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21" name="Google Shape;1521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22" name="Google Shape;1522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23" name="Google Shape;1523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24" name="Google Shape;1524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25" name="Google Shape;1525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526" name="Google Shape;1526;p4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527" name="Google Shape;1527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28" name="Google Shape;1528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29" name="Google Shape;1529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0" name="Google Shape;1530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1" name="Google Shape;1531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2" name="Google Shape;1532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3" name="Google Shape;1533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4" name="Google Shape;1534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5" name="Google Shape;1535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6" name="Google Shape;1536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7" name="Google Shape;1537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8" name="Google Shape;1538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9" name="Google Shape;1539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0" name="Google Shape;1540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541" name="Google Shape;1541;p4"/>
            <p:cNvGrpSpPr/>
            <p:nvPr/>
          </p:nvGrpSpPr>
          <p:grpSpPr>
            <a:xfrm rot="10800000" flipH="1">
              <a:off x="8032770" y="1765291"/>
              <a:ext cx="1699100" cy="2145071"/>
              <a:chOff x="146217" y="2712579"/>
              <a:chExt cx="1552966" cy="1960401"/>
            </a:xfrm>
          </p:grpSpPr>
          <p:grpSp>
            <p:nvGrpSpPr>
              <p:cNvPr id="1542" name="Google Shape;1542;p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543" name="Google Shape;1543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4" name="Google Shape;1544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5" name="Google Shape;1545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6" name="Google Shape;1546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7" name="Google Shape;1547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8" name="Google Shape;1548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9" name="Google Shape;1549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0" name="Google Shape;1550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1" name="Google Shape;1551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2" name="Google Shape;1552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3" name="Google Shape;1553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4" name="Google Shape;1554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5" name="Google Shape;1555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6" name="Google Shape;1556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557" name="Google Shape;1557;p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558" name="Google Shape;1558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9" name="Google Shape;1559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0" name="Google Shape;1560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1" name="Google Shape;1561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2" name="Google Shape;1562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3" name="Google Shape;1563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4" name="Google Shape;1564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5" name="Google Shape;1565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6" name="Google Shape;1566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7" name="Google Shape;1567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8" name="Google Shape;1568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9" name="Google Shape;1569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70" name="Google Shape;1570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71" name="Google Shape;1571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572" name="Google Shape;1572;p4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573" name="Google Shape;1573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74" name="Google Shape;1574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75" name="Google Shape;1575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76" name="Google Shape;1576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77" name="Google Shape;1577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78" name="Google Shape;1578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79" name="Google Shape;1579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80" name="Google Shape;1580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81" name="Google Shape;1581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82" name="Google Shape;1582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83" name="Google Shape;1583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84" name="Google Shape;1584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85" name="Google Shape;1585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86" name="Google Shape;1586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sp>
        <p:nvSpPr>
          <p:cNvPr id="1587" name="Google Shape;1587;p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5909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7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6" name="Google Shape;7996;p22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7997" name="Google Shape;7997;p2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998" name="Google Shape;7998;p2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7999" name="Google Shape;7999;p22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0" name="Google Shape;8000;p22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1" name="Google Shape;8001;p22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2" name="Google Shape;8002;p22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3" name="Google Shape;8003;p22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4" name="Google Shape;8004;p22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5" name="Google Shape;8005;p22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6" name="Google Shape;8006;p22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7" name="Google Shape;8007;p22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8" name="Google Shape;8008;p22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09" name="Google Shape;8009;p22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0" name="Google Shape;8010;p22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1" name="Google Shape;8011;p22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2" name="Google Shape;8012;p22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3" name="Google Shape;8013;p22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4" name="Google Shape;8014;p22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5" name="Google Shape;8015;p22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6" name="Google Shape;8016;p2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7" name="Google Shape;8017;p2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8" name="Google Shape;8018;p2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19" name="Google Shape;8019;p2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0" name="Google Shape;8020;p2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1" name="Google Shape;8021;p2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2" name="Google Shape;8022;p2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3" name="Google Shape;8023;p2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024" name="Google Shape;8024;p2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8025" name="Google Shape;8025;p2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6" name="Google Shape;8026;p2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7" name="Google Shape;8027;p2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8" name="Google Shape;8028;p2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9" name="Google Shape;8029;p2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0" name="Google Shape;8030;p2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1" name="Google Shape;8031;p2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2" name="Google Shape;8032;p2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3" name="Google Shape;8033;p2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4" name="Google Shape;8034;p22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5" name="Google Shape;8035;p2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6" name="Google Shape;8036;p2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7" name="Google Shape;8037;p2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8" name="Google Shape;8038;p2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9" name="Google Shape;8039;p2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0" name="Google Shape;8040;p2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1" name="Google Shape;8041;p2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2" name="Google Shape;8042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3" name="Google Shape;8043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4" name="Google Shape;8044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5" name="Google Shape;8045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6" name="Google Shape;8046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7" name="Google Shape;8047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8" name="Google Shape;8048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49" name="Google Shape;8049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50" name="Google Shape;8050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051" name="Google Shape;8051;p2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2" name="Google Shape;8052;p2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3" name="Google Shape;8053;p2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4" name="Google Shape;8054;p2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5" name="Google Shape;8055;p2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6" name="Google Shape;8056;p2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7" name="Google Shape;8057;p2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8" name="Google Shape;8058;p2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9" name="Google Shape;8059;p2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0" name="Google Shape;8060;p2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1" name="Google Shape;8061;p2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2" name="Google Shape;8062;p2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3" name="Google Shape;8063;p22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4" name="Google Shape;8064;p22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5" name="Google Shape;8065;p22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6" name="Google Shape;8066;p22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7" name="Google Shape;8067;p22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8" name="Google Shape;8068;p22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9" name="Google Shape;8069;p22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0" name="Google Shape;8070;p22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1" name="Google Shape;8071;p2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2" name="Google Shape;8072;p2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3" name="Google Shape;8073;p2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4" name="Google Shape;8074;p2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5" name="Google Shape;8075;p2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6" name="Google Shape;8076;p2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7" name="Google Shape;8077;p2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8" name="Google Shape;8078;p2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9" name="Google Shape;8079;p2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0" name="Google Shape;8080;p2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1" name="Google Shape;8081;p2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2" name="Google Shape;8082;p2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3" name="Google Shape;8083;p2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4" name="Google Shape;8084;p2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5" name="Google Shape;8085;p2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6" name="Google Shape;8086;p2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7" name="Google Shape;8087;p22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8" name="Google Shape;8088;p22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9" name="Google Shape;8089;p22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0" name="Google Shape;8090;p22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1" name="Google Shape;8091;p22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2" name="Google Shape;8092;p22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3" name="Google Shape;8093;p22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4" name="Google Shape;8094;p22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5" name="Google Shape;8095;p22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6" name="Google Shape;8096;p2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7" name="Google Shape;8097;p22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8" name="Google Shape;8098;p22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9" name="Google Shape;8099;p22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0" name="Google Shape;8100;p22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1" name="Google Shape;8101;p22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2" name="Google Shape;8102;p22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3" name="Google Shape;8103;p22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4" name="Google Shape;8104;p22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5" name="Google Shape;8105;p22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6" name="Google Shape;8106;p22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7" name="Google Shape;8107;p22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8" name="Google Shape;8108;p22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9" name="Google Shape;8109;p22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0" name="Google Shape;8110;p22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1" name="Google Shape;8111;p22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2" name="Google Shape;8112;p22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3" name="Google Shape;8113;p22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4" name="Google Shape;8114;p2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5" name="Google Shape;8115;p2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6" name="Google Shape;8116;p2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7" name="Google Shape;8117;p2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8" name="Google Shape;8118;p2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9" name="Google Shape;8119;p2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0" name="Google Shape;8120;p2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1" name="Google Shape;8121;p2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2" name="Google Shape;8122;p2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3" name="Google Shape;8123;p22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4" name="Google Shape;8124;p22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5" name="Google Shape;8125;p22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6" name="Google Shape;8126;p22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7" name="Google Shape;8127;p22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8" name="Google Shape;8128;p22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9" name="Google Shape;8129;p22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0" name="Google Shape;8130;p22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1" name="Google Shape;8131;p22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2" name="Google Shape;8132;p22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3" name="Google Shape;8133;p22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4" name="Google Shape;8134;p22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5" name="Google Shape;8135;p22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6" name="Google Shape;8136;p22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7" name="Google Shape;8137;p22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8" name="Google Shape;8138;p22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9" name="Google Shape;8139;p22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0" name="Google Shape;8140;p2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1" name="Google Shape;8141;p2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2" name="Google Shape;8142;p2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3" name="Google Shape;8143;p2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4" name="Google Shape;8144;p2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5" name="Google Shape;8145;p2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6" name="Google Shape;8146;p2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7" name="Google Shape;8147;p2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8" name="Google Shape;8148;p2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9" name="Google Shape;8149;p22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50" name="Google Shape;8150;p2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151" name="Google Shape;8151;p2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8152" name="Google Shape;8152;p2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3" name="Google Shape;8153;p2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4" name="Google Shape;8154;p2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5" name="Google Shape;8155;p2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6" name="Google Shape;8156;p2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7" name="Google Shape;8157;p2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8" name="Google Shape;8158;p2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9" name="Google Shape;8159;p2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0" name="Google Shape;8160;p2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1" name="Google Shape;8161;p2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2" name="Google Shape;8162;p2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3" name="Google Shape;8163;p2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4" name="Google Shape;8164;p2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5" name="Google Shape;8165;p2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6" name="Google Shape;8166;p2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7" name="Google Shape;8167;p2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8" name="Google Shape;8168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69" name="Google Shape;8169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0" name="Google Shape;8170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1" name="Google Shape;8171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2" name="Google Shape;8172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3" name="Google Shape;8173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4" name="Google Shape;8174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5" name="Google Shape;8175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6" name="Google Shape;8176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77" name="Google Shape;8177;p2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178" name="Google Shape;8178;p22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79" name="Google Shape;8179;p2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80" name="Google Shape;8180;p2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81" name="Google Shape;8181;p2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82" name="Google Shape;8182;p2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183" name="Google Shape;8183;p2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8184" name="Google Shape;8184;p2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5" name="Google Shape;8185;p2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6" name="Google Shape;8186;p2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7" name="Google Shape;8187;p2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8" name="Google Shape;8188;p2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89" name="Google Shape;8189;p2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0" name="Google Shape;8190;p2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1" name="Google Shape;8191;p2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2" name="Google Shape;8192;p2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3" name="Google Shape;8193;p2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4" name="Google Shape;8194;p2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5" name="Google Shape;8195;p2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6" name="Google Shape;8196;p2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7" name="Google Shape;8197;p2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8" name="Google Shape;8198;p2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99" name="Google Shape;8199;p2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0" name="Google Shape;8200;p2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1" name="Google Shape;8201;p2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2" name="Google Shape;8202;p2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3" name="Google Shape;8203;p2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4" name="Google Shape;8204;p2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5" name="Google Shape;8205;p2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6" name="Google Shape;8206;p2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7" name="Google Shape;8207;p2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8" name="Google Shape;8208;p2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09" name="Google Shape;8209;p2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210" name="Google Shape;8210;p2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211" name="Google Shape;8211;p2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212" name="Google Shape;8212;p2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3" name="Google Shape;8213;p2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4" name="Google Shape;8214;p2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5" name="Google Shape;8215;p2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6" name="Google Shape;8216;p2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7" name="Google Shape;8217;p2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8" name="Google Shape;8218;p2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19" name="Google Shape;8219;p2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0" name="Google Shape;8220;p2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1" name="Google Shape;8221;p2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2" name="Google Shape;8222;p2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3" name="Google Shape;8223;p2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4" name="Google Shape;8224;p2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5" name="Google Shape;8225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6" name="Google Shape;8226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7" name="Google Shape;8227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8" name="Google Shape;8228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29" name="Google Shape;8229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0" name="Google Shape;8230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1" name="Google Shape;8231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2" name="Google Shape;8232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3" name="Google Shape;8233;p2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4" name="Google Shape;8234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5" name="Google Shape;8235;p2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6" name="Google Shape;8236;p2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37" name="Google Shape;8237;p2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8238" name="Google Shape;8238;p22"/>
          <p:cNvGrpSpPr/>
          <p:nvPr/>
        </p:nvGrpSpPr>
        <p:grpSpPr>
          <a:xfrm>
            <a:off x="-613150" y="-411507"/>
            <a:ext cx="14194211" cy="7435125"/>
            <a:chOff x="-459862" y="-308630"/>
            <a:chExt cx="10645658" cy="5576344"/>
          </a:xfrm>
        </p:grpSpPr>
        <p:grpSp>
          <p:nvGrpSpPr>
            <p:cNvPr id="8239" name="Google Shape;8239;p22"/>
            <p:cNvGrpSpPr/>
            <p:nvPr/>
          </p:nvGrpSpPr>
          <p:grpSpPr>
            <a:xfrm>
              <a:off x="-459862" y="-308630"/>
              <a:ext cx="2665792" cy="2736556"/>
              <a:chOff x="-459862" y="-308630"/>
              <a:chExt cx="2665792" cy="2736556"/>
            </a:xfrm>
          </p:grpSpPr>
          <p:grpSp>
            <p:nvGrpSpPr>
              <p:cNvPr id="8240" name="Google Shape;8240;p22"/>
              <p:cNvGrpSpPr/>
              <p:nvPr/>
            </p:nvGrpSpPr>
            <p:grpSpPr>
              <a:xfrm flipH="1">
                <a:off x="-173865" y="-308621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8241" name="Google Shape;8241;p2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242" name="Google Shape;8242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43" name="Google Shape;8243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44" name="Google Shape;8244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45" name="Google Shape;8245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46" name="Google Shape;8246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47" name="Google Shape;8247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48" name="Google Shape;8248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49" name="Google Shape;8249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50" name="Google Shape;8250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51" name="Google Shape;8251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52" name="Google Shape;8252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53" name="Google Shape;8253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54" name="Google Shape;8254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55" name="Google Shape;8255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8256" name="Google Shape;8256;p2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257" name="Google Shape;8257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58" name="Google Shape;8258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59" name="Google Shape;8259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60" name="Google Shape;8260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61" name="Google Shape;8261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62" name="Google Shape;8262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63" name="Google Shape;8263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64" name="Google Shape;8264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65" name="Google Shape;8265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66" name="Google Shape;8266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67" name="Google Shape;8267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68" name="Google Shape;8268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69" name="Google Shape;8269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70" name="Google Shape;8270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8271" name="Google Shape;8271;p22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272" name="Google Shape;8272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73" name="Google Shape;8273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74" name="Google Shape;8274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75" name="Google Shape;8275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76" name="Google Shape;8276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77" name="Google Shape;8277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78" name="Google Shape;8278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79" name="Google Shape;8279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80" name="Google Shape;8280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81" name="Google Shape;8281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82" name="Google Shape;8282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83" name="Google Shape;8283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84" name="Google Shape;8284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85" name="Google Shape;8285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8286" name="Google Shape;8286;p22"/>
              <p:cNvGrpSpPr/>
              <p:nvPr/>
            </p:nvGrpSpPr>
            <p:grpSpPr>
              <a:xfrm rot="-8485613" flipH="1">
                <a:off x="23466" y="-12889"/>
                <a:ext cx="1699136" cy="2145074"/>
                <a:chOff x="146217" y="2712579"/>
                <a:chExt cx="1552966" cy="1960401"/>
              </a:xfrm>
            </p:grpSpPr>
            <p:grpSp>
              <p:nvGrpSpPr>
                <p:cNvPr id="8287" name="Google Shape;8287;p2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288" name="Google Shape;8288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89" name="Google Shape;8289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90" name="Google Shape;8290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91" name="Google Shape;8291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92" name="Google Shape;8292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93" name="Google Shape;8293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94" name="Google Shape;8294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95" name="Google Shape;8295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96" name="Google Shape;8296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97" name="Google Shape;8297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98" name="Google Shape;8298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299" name="Google Shape;8299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00" name="Google Shape;8300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01" name="Google Shape;8301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8302" name="Google Shape;8302;p2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303" name="Google Shape;8303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04" name="Google Shape;8304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05" name="Google Shape;8305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06" name="Google Shape;8306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07" name="Google Shape;8307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08" name="Google Shape;8308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09" name="Google Shape;8309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10" name="Google Shape;8310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11" name="Google Shape;8311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12" name="Google Shape;8312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13" name="Google Shape;8313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14" name="Google Shape;8314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15" name="Google Shape;8315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16" name="Google Shape;8316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8317" name="Google Shape;8317;p22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318" name="Google Shape;8318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19" name="Google Shape;8319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20" name="Google Shape;8320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21" name="Google Shape;8321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22" name="Google Shape;8322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23" name="Google Shape;8323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24" name="Google Shape;8324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25" name="Google Shape;8325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26" name="Google Shape;8326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27" name="Google Shape;8327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28" name="Google Shape;8328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29" name="Google Shape;8329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30" name="Google Shape;8330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31" name="Google Shape;8331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8332" name="Google Shape;8332;p22"/>
            <p:cNvGrpSpPr/>
            <p:nvPr/>
          </p:nvGrpSpPr>
          <p:grpSpPr>
            <a:xfrm>
              <a:off x="221282" y="128507"/>
              <a:ext cx="983893" cy="983687"/>
              <a:chOff x="162475" y="150075"/>
              <a:chExt cx="871782" cy="871600"/>
            </a:xfrm>
          </p:grpSpPr>
          <p:sp>
            <p:nvSpPr>
              <p:cNvPr id="8333" name="Google Shape;8333;p22"/>
              <p:cNvSpPr/>
              <p:nvPr/>
            </p:nvSpPr>
            <p:spPr>
              <a:xfrm>
                <a:off x="162475" y="150075"/>
                <a:ext cx="871782" cy="871600"/>
              </a:xfrm>
              <a:custGeom>
                <a:avLst/>
                <a:gdLst/>
                <a:ahLst/>
                <a:cxnLst/>
                <a:rect l="l" t="t" r="r" b="b"/>
                <a:pathLst>
                  <a:path w="4786" h="4785" extrusionOk="0">
                    <a:moveTo>
                      <a:pt x="3937" y="848"/>
                    </a:moveTo>
                    <a:cubicBezTo>
                      <a:pt x="4785" y="1696"/>
                      <a:pt x="4785" y="3089"/>
                      <a:pt x="3937" y="3937"/>
                    </a:cubicBezTo>
                    <a:cubicBezTo>
                      <a:pt x="3089" y="4785"/>
                      <a:pt x="1697" y="4785"/>
                      <a:pt x="849" y="3937"/>
                    </a:cubicBezTo>
                    <a:cubicBezTo>
                      <a:pt x="1" y="3089"/>
                      <a:pt x="1" y="1696"/>
                      <a:pt x="849" y="848"/>
                    </a:cubicBezTo>
                    <a:cubicBezTo>
                      <a:pt x="1697" y="0"/>
                      <a:pt x="3089" y="0"/>
                      <a:pt x="3937" y="8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8334" name="Google Shape;8334;p22"/>
              <p:cNvGrpSpPr/>
              <p:nvPr/>
            </p:nvGrpSpPr>
            <p:grpSpPr>
              <a:xfrm>
                <a:off x="203277" y="199620"/>
                <a:ext cx="793092" cy="739172"/>
                <a:chOff x="203277" y="199620"/>
                <a:chExt cx="793092" cy="739172"/>
              </a:xfrm>
            </p:grpSpPr>
            <p:sp>
              <p:nvSpPr>
                <p:cNvPr id="8335" name="Google Shape;8335;p22"/>
                <p:cNvSpPr/>
                <p:nvPr/>
              </p:nvSpPr>
              <p:spPr>
                <a:xfrm>
                  <a:off x="375228" y="199620"/>
                  <a:ext cx="425690" cy="103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569" extrusionOk="0">
                      <a:moveTo>
                        <a:pt x="1713" y="0"/>
                      </a:moveTo>
                      <a:cubicBezTo>
                        <a:pt x="1453" y="237"/>
                        <a:pt x="1142" y="306"/>
                        <a:pt x="865" y="306"/>
                      </a:cubicBezTo>
                      <a:cubicBezTo>
                        <a:pt x="580" y="306"/>
                        <a:pt x="330" y="233"/>
                        <a:pt x="209" y="192"/>
                      </a:cubicBezTo>
                      <a:cubicBezTo>
                        <a:pt x="129" y="240"/>
                        <a:pt x="65" y="272"/>
                        <a:pt x="1" y="320"/>
                      </a:cubicBezTo>
                      <a:cubicBezTo>
                        <a:pt x="129" y="352"/>
                        <a:pt x="273" y="416"/>
                        <a:pt x="417" y="464"/>
                      </a:cubicBezTo>
                      <a:cubicBezTo>
                        <a:pt x="589" y="539"/>
                        <a:pt x="771" y="569"/>
                        <a:pt x="958" y="569"/>
                      </a:cubicBezTo>
                      <a:cubicBezTo>
                        <a:pt x="1412" y="569"/>
                        <a:pt x="1895" y="392"/>
                        <a:pt x="2337" y="256"/>
                      </a:cubicBezTo>
                      <a:cubicBezTo>
                        <a:pt x="2145" y="128"/>
                        <a:pt x="1937" y="48"/>
                        <a:pt x="17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36" name="Google Shape;8336;p22"/>
                <p:cNvSpPr/>
                <p:nvPr/>
              </p:nvSpPr>
              <p:spPr>
                <a:xfrm>
                  <a:off x="223678" y="334230"/>
                  <a:ext cx="763948" cy="232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4" h="1277" extrusionOk="0">
                      <a:moveTo>
                        <a:pt x="2924" y="1"/>
                      </a:moveTo>
                      <a:cubicBezTo>
                        <a:pt x="2683" y="1"/>
                        <a:pt x="2489" y="266"/>
                        <a:pt x="1809" y="381"/>
                      </a:cubicBezTo>
                      <a:cubicBezTo>
                        <a:pt x="1505" y="430"/>
                        <a:pt x="1288" y="450"/>
                        <a:pt x="1120" y="450"/>
                      </a:cubicBezTo>
                      <a:cubicBezTo>
                        <a:pt x="728" y="450"/>
                        <a:pt x="594" y="340"/>
                        <a:pt x="225" y="205"/>
                      </a:cubicBezTo>
                      <a:cubicBezTo>
                        <a:pt x="129" y="349"/>
                        <a:pt x="49" y="509"/>
                        <a:pt x="1" y="669"/>
                      </a:cubicBezTo>
                      <a:cubicBezTo>
                        <a:pt x="49" y="680"/>
                        <a:pt x="97" y="685"/>
                        <a:pt x="145" y="685"/>
                      </a:cubicBezTo>
                      <a:cubicBezTo>
                        <a:pt x="241" y="685"/>
                        <a:pt x="337" y="664"/>
                        <a:pt x="433" y="621"/>
                      </a:cubicBezTo>
                      <a:cubicBezTo>
                        <a:pt x="538" y="574"/>
                        <a:pt x="643" y="553"/>
                        <a:pt x="747" y="553"/>
                      </a:cubicBezTo>
                      <a:cubicBezTo>
                        <a:pt x="1129" y="553"/>
                        <a:pt x="1491" y="837"/>
                        <a:pt x="1793" y="1101"/>
                      </a:cubicBezTo>
                      <a:cubicBezTo>
                        <a:pt x="1933" y="1224"/>
                        <a:pt x="2032" y="1276"/>
                        <a:pt x="2146" y="1276"/>
                      </a:cubicBezTo>
                      <a:cubicBezTo>
                        <a:pt x="2344" y="1276"/>
                        <a:pt x="2583" y="1117"/>
                        <a:pt x="3153" y="893"/>
                      </a:cubicBezTo>
                      <a:cubicBezTo>
                        <a:pt x="3342" y="820"/>
                        <a:pt x="3505" y="791"/>
                        <a:pt x="3647" y="791"/>
                      </a:cubicBezTo>
                      <a:cubicBezTo>
                        <a:pt x="3879" y="791"/>
                        <a:pt x="4054" y="868"/>
                        <a:pt x="4193" y="957"/>
                      </a:cubicBezTo>
                      <a:cubicBezTo>
                        <a:pt x="4177" y="877"/>
                        <a:pt x="4161" y="797"/>
                        <a:pt x="4129" y="717"/>
                      </a:cubicBezTo>
                      <a:cubicBezTo>
                        <a:pt x="3873" y="621"/>
                        <a:pt x="3633" y="477"/>
                        <a:pt x="3425" y="285"/>
                      </a:cubicBezTo>
                      <a:cubicBezTo>
                        <a:pt x="3192" y="75"/>
                        <a:pt x="3052" y="1"/>
                        <a:pt x="292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37" name="Google Shape;8337;p22"/>
                <p:cNvSpPr/>
                <p:nvPr/>
              </p:nvSpPr>
              <p:spPr>
                <a:xfrm>
                  <a:off x="244079" y="718570"/>
                  <a:ext cx="647188" cy="220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" h="1209" extrusionOk="0">
                      <a:moveTo>
                        <a:pt x="409" y="1"/>
                      </a:moveTo>
                      <a:cubicBezTo>
                        <a:pt x="217" y="1"/>
                        <a:pt x="88" y="119"/>
                        <a:pt x="1" y="256"/>
                      </a:cubicBezTo>
                      <a:cubicBezTo>
                        <a:pt x="113" y="480"/>
                        <a:pt x="257" y="672"/>
                        <a:pt x="449" y="848"/>
                      </a:cubicBezTo>
                      <a:cubicBezTo>
                        <a:pt x="512" y="837"/>
                        <a:pt x="580" y="831"/>
                        <a:pt x="654" y="831"/>
                      </a:cubicBezTo>
                      <a:cubicBezTo>
                        <a:pt x="918" y="831"/>
                        <a:pt x="1256" y="907"/>
                        <a:pt x="1681" y="1120"/>
                      </a:cubicBezTo>
                      <a:cubicBezTo>
                        <a:pt x="1809" y="1184"/>
                        <a:pt x="1928" y="1209"/>
                        <a:pt x="2039" y="1209"/>
                      </a:cubicBezTo>
                      <a:cubicBezTo>
                        <a:pt x="2427" y="1209"/>
                        <a:pt x="2728" y="907"/>
                        <a:pt x="3045" y="907"/>
                      </a:cubicBezTo>
                      <a:cubicBezTo>
                        <a:pt x="3091" y="907"/>
                        <a:pt x="3138" y="913"/>
                        <a:pt x="3185" y="928"/>
                      </a:cubicBezTo>
                      <a:cubicBezTo>
                        <a:pt x="3233" y="944"/>
                        <a:pt x="3281" y="944"/>
                        <a:pt x="3329" y="960"/>
                      </a:cubicBezTo>
                      <a:cubicBezTo>
                        <a:pt x="3409" y="896"/>
                        <a:pt x="3489" y="832"/>
                        <a:pt x="3553" y="752"/>
                      </a:cubicBezTo>
                      <a:cubicBezTo>
                        <a:pt x="3425" y="720"/>
                        <a:pt x="3313" y="640"/>
                        <a:pt x="3233" y="528"/>
                      </a:cubicBezTo>
                      <a:cubicBezTo>
                        <a:pt x="3068" y="300"/>
                        <a:pt x="2950" y="215"/>
                        <a:pt x="2833" y="215"/>
                      </a:cubicBezTo>
                      <a:cubicBezTo>
                        <a:pt x="2679" y="215"/>
                        <a:pt x="2528" y="364"/>
                        <a:pt x="2273" y="528"/>
                      </a:cubicBezTo>
                      <a:cubicBezTo>
                        <a:pt x="2107" y="634"/>
                        <a:pt x="1985" y="690"/>
                        <a:pt x="1855" y="690"/>
                      </a:cubicBezTo>
                      <a:cubicBezTo>
                        <a:pt x="1633" y="690"/>
                        <a:pt x="1389" y="528"/>
                        <a:pt x="865" y="176"/>
                      </a:cubicBezTo>
                      <a:cubicBezTo>
                        <a:pt x="683" y="50"/>
                        <a:pt x="533" y="1"/>
                        <a:pt x="40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38" name="Google Shape;8338;p22"/>
                <p:cNvSpPr/>
                <p:nvPr/>
              </p:nvSpPr>
              <p:spPr>
                <a:xfrm>
                  <a:off x="287795" y="298711"/>
                  <a:ext cx="414761" cy="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7" h="409" extrusionOk="0">
                      <a:moveTo>
                        <a:pt x="193" y="0"/>
                      </a:moveTo>
                      <a:cubicBezTo>
                        <a:pt x="129" y="64"/>
                        <a:pt x="49" y="144"/>
                        <a:pt x="1" y="224"/>
                      </a:cubicBezTo>
                      <a:cubicBezTo>
                        <a:pt x="257" y="272"/>
                        <a:pt x="609" y="336"/>
                        <a:pt x="1041" y="384"/>
                      </a:cubicBezTo>
                      <a:cubicBezTo>
                        <a:pt x="1171" y="401"/>
                        <a:pt x="1291" y="408"/>
                        <a:pt x="1400" y="408"/>
                      </a:cubicBezTo>
                      <a:cubicBezTo>
                        <a:pt x="2023" y="408"/>
                        <a:pt x="2277" y="174"/>
                        <a:pt x="1964" y="174"/>
                      </a:cubicBezTo>
                      <a:cubicBezTo>
                        <a:pt x="1916" y="174"/>
                        <a:pt x="1853" y="179"/>
                        <a:pt x="1777" y="192"/>
                      </a:cubicBezTo>
                      <a:cubicBezTo>
                        <a:pt x="1706" y="203"/>
                        <a:pt x="1627" y="207"/>
                        <a:pt x="1545" y="207"/>
                      </a:cubicBezTo>
                      <a:cubicBezTo>
                        <a:pt x="1107" y="207"/>
                        <a:pt x="543" y="81"/>
                        <a:pt x="19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39" name="Google Shape;8339;p22"/>
                <p:cNvSpPr/>
                <p:nvPr/>
              </p:nvSpPr>
              <p:spPr>
                <a:xfrm>
                  <a:off x="832427" y="506910"/>
                  <a:ext cx="163937" cy="814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" h="447" extrusionOk="0">
                      <a:moveTo>
                        <a:pt x="155" y="1"/>
                      </a:moveTo>
                      <a:cubicBezTo>
                        <a:pt x="53" y="1"/>
                        <a:pt x="1" y="37"/>
                        <a:pt x="51" y="137"/>
                      </a:cubicBezTo>
                      <a:cubicBezTo>
                        <a:pt x="150" y="336"/>
                        <a:pt x="540" y="447"/>
                        <a:pt x="805" y="447"/>
                      </a:cubicBezTo>
                      <a:cubicBezTo>
                        <a:pt x="839" y="447"/>
                        <a:pt x="870" y="445"/>
                        <a:pt x="899" y="441"/>
                      </a:cubicBezTo>
                      <a:cubicBezTo>
                        <a:pt x="899" y="361"/>
                        <a:pt x="883" y="281"/>
                        <a:pt x="883" y="201"/>
                      </a:cubicBezTo>
                      <a:cubicBezTo>
                        <a:pt x="706" y="128"/>
                        <a:pt x="345" y="1"/>
                        <a:pt x="15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40" name="Google Shape;8340;p22"/>
                <p:cNvSpPr/>
                <p:nvPr/>
              </p:nvSpPr>
              <p:spPr>
                <a:xfrm>
                  <a:off x="829877" y="272481"/>
                  <a:ext cx="131514" cy="154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" h="849" extrusionOk="0">
                      <a:moveTo>
                        <a:pt x="81" y="0"/>
                      </a:moveTo>
                      <a:cubicBezTo>
                        <a:pt x="33" y="64"/>
                        <a:pt x="1" y="128"/>
                        <a:pt x="17" y="192"/>
                      </a:cubicBezTo>
                      <a:cubicBezTo>
                        <a:pt x="49" y="448"/>
                        <a:pt x="449" y="704"/>
                        <a:pt x="721" y="848"/>
                      </a:cubicBezTo>
                      <a:cubicBezTo>
                        <a:pt x="577" y="512"/>
                        <a:pt x="369" y="224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41" name="Google Shape;8341;p22"/>
                <p:cNvSpPr/>
                <p:nvPr/>
              </p:nvSpPr>
              <p:spPr>
                <a:xfrm>
                  <a:off x="203277" y="473394"/>
                  <a:ext cx="793092" cy="282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4" h="1551" extrusionOk="0">
                      <a:moveTo>
                        <a:pt x="543" y="0"/>
                      </a:moveTo>
                      <a:cubicBezTo>
                        <a:pt x="372" y="0"/>
                        <a:pt x="202" y="43"/>
                        <a:pt x="49" y="129"/>
                      </a:cubicBezTo>
                      <a:cubicBezTo>
                        <a:pt x="17" y="241"/>
                        <a:pt x="1" y="353"/>
                        <a:pt x="1" y="449"/>
                      </a:cubicBezTo>
                      <a:cubicBezTo>
                        <a:pt x="124" y="408"/>
                        <a:pt x="253" y="388"/>
                        <a:pt x="384" y="388"/>
                      </a:cubicBezTo>
                      <a:cubicBezTo>
                        <a:pt x="557" y="388"/>
                        <a:pt x="732" y="424"/>
                        <a:pt x="897" y="497"/>
                      </a:cubicBezTo>
                      <a:cubicBezTo>
                        <a:pt x="1377" y="754"/>
                        <a:pt x="577" y="625"/>
                        <a:pt x="1" y="786"/>
                      </a:cubicBezTo>
                      <a:cubicBezTo>
                        <a:pt x="1" y="962"/>
                        <a:pt x="49" y="1122"/>
                        <a:pt x="97" y="1298"/>
                      </a:cubicBezTo>
                      <a:cubicBezTo>
                        <a:pt x="262" y="1105"/>
                        <a:pt x="595" y="965"/>
                        <a:pt x="895" y="965"/>
                      </a:cubicBezTo>
                      <a:cubicBezTo>
                        <a:pt x="1118" y="965"/>
                        <a:pt x="1322" y="1042"/>
                        <a:pt x="1425" y="1234"/>
                      </a:cubicBezTo>
                      <a:cubicBezTo>
                        <a:pt x="1550" y="1457"/>
                        <a:pt x="1755" y="1551"/>
                        <a:pt x="1986" y="1551"/>
                      </a:cubicBezTo>
                      <a:cubicBezTo>
                        <a:pt x="2318" y="1551"/>
                        <a:pt x="2703" y="1357"/>
                        <a:pt x="2977" y="1074"/>
                      </a:cubicBezTo>
                      <a:cubicBezTo>
                        <a:pt x="3055" y="990"/>
                        <a:pt x="3119" y="956"/>
                        <a:pt x="3173" y="956"/>
                      </a:cubicBezTo>
                      <a:cubicBezTo>
                        <a:pt x="3385" y="956"/>
                        <a:pt x="3433" y="1482"/>
                        <a:pt x="3584" y="1482"/>
                      </a:cubicBezTo>
                      <a:cubicBezTo>
                        <a:pt x="3620" y="1482"/>
                        <a:pt x="3662" y="1452"/>
                        <a:pt x="3713" y="1378"/>
                      </a:cubicBezTo>
                      <a:cubicBezTo>
                        <a:pt x="3857" y="1170"/>
                        <a:pt x="4081" y="1010"/>
                        <a:pt x="4321" y="914"/>
                      </a:cubicBezTo>
                      <a:cubicBezTo>
                        <a:pt x="4321" y="866"/>
                        <a:pt x="4337" y="802"/>
                        <a:pt x="4353" y="738"/>
                      </a:cubicBezTo>
                      <a:lnTo>
                        <a:pt x="4353" y="738"/>
                      </a:lnTo>
                      <a:cubicBezTo>
                        <a:pt x="4254" y="814"/>
                        <a:pt x="4141" y="850"/>
                        <a:pt x="4030" y="850"/>
                      </a:cubicBezTo>
                      <a:cubicBezTo>
                        <a:pt x="3908" y="850"/>
                        <a:pt x="3789" y="805"/>
                        <a:pt x="3697" y="721"/>
                      </a:cubicBezTo>
                      <a:cubicBezTo>
                        <a:pt x="3530" y="547"/>
                        <a:pt x="3405" y="465"/>
                        <a:pt x="3273" y="465"/>
                      </a:cubicBezTo>
                      <a:cubicBezTo>
                        <a:pt x="3114" y="465"/>
                        <a:pt x="2944" y="583"/>
                        <a:pt x="2673" y="802"/>
                      </a:cubicBezTo>
                      <a:cubicBezTo>
                        <a:pt x="2529" y="918"/>
                        <a:pt x="2404" y="969"/>
                        <a:pt x="2282" y="969"/>
                      </a:cubicBezTo>
                      <a:cubicBezTo>
                        <a:pt x="1984" y="969"/>
                        <a:pt x="1705" y="662"/>
                        <a:pt x="1217" y="241"/>
                      </a:cubicBezTo>
                      <a:cubicBezTo>
                        <a:pt x="1021" y="83"/>
                        <a:pt x="782" y="0"/>
                        <a:pt x="54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8342" name="Google Shape;8342;p22"/>
            <p:cNvGrpSpPr/>
            <p:nvPr/>
          </p:nvGrpSpPr>
          <p:grpSpPr>
            <a:xfrm>
              <a:off x="7759235" y="1680472"/>
              <a:ext cx="2426561" cy="3587242"/>
              <a:chOff x="7759235" y="1680472"/>
              <a:chExt cx="2426561" cy="3587242"/>
            </a:xfrm>
          </p:grpSpPr>
          <p:grpSp>
            <p:nvGrpSpPr>
              <p:cNvPr id="8343" name="Google Shape;8343;p22"/>
              <p:cNvGrpSpPr/>
              <p:nvPr/>
            </p:nvGrpSpPr>
            <p:grpSpPr>
              <a:xfrm rot="10800000" flipH="1">
                <a:off x="8295610" y="2427931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344" name="Google Shape;8344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345" name="Google Shape;8345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46" name="Google Shape;8346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47" name="Google Shape;8347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48" name="Google Shape;8348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49" name="Google Shape;8349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50" name="Google Shape;8350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51" name="Google Shape;8351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52" name="Google Shape;8352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53" name="Google Shape;8353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54" name="Google Shape;8354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55" name="Google Shape;8355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56" name="Google Shape;8356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57" name="Google Shape;8357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58" name="Google Shape;8358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59" name="Google Shape;8359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8360" name="Google Shape;8360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361" name="Google Shape;8361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62" name="Google Shape;8362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63" name="Google Shape;8363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64" name="Google Shape;8364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65" name="Google Shape;8365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66" name="Google Shape;8366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67" name="Google Shape;8367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68" name="Google Shape;8368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69" name="Google Shape;8369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70" name="Google Shape;8370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71" name="Google Shape;8371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72" name="Google Shape;8372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73" name="Google Shape;8373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74" name="Google Shape;8374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75" name="Google Shape;8375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8376" name="Google Shape;8376;p22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377" name="Google Shape;8377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78" name="Google Shape;8378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79" name="Google Shape;8379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80" name="Google Shape;8380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81" name="Google Shape;8381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82" name="Google Shape;8382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83" name="Google Shape;8383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84" name="Google Shape;8384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85" name="Google Shape;8385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86" name="Google Shape;8386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87" name="Google Shape;8387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88" name="Google Shape;8388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89" name="Google Shape;8389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90" name="Google Shape;8390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91" name="Google Shape;8391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8392" name="Google Shape;8392;p22"/>
              <p:cNvGrpSpPr/>
              <p:nvPr/>
            </p:nvGrpSpPr>
            <p:grpSpPr>
              <a:xfrm rot="-10641026" flipH="1">
                <a:off x="7795501" y="3629649"/>
                <a:ext cx="1511062" cy="1603996"/>
                <a:chOff x="7805848" y="0"/>
                <a:chExt cx="1338162" cy="1420462"/>
              </a:xfrm>
            </p:grpSpPr>
            <p:grpSp>
              <p:nvGrpSpPr>
                <p:cNvPr id="8393" name="Google Shape;8393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394" name="Google Shape;8394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95" name="Google Shape;8395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96" name="Google Shape;8396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97" name="Google Shape;8397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98" name="Google Shape;8398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399" name="Google Shape;8399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00" name="Google Shape;8400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01" name="Google Shape;8401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02" name="Google Shape;8402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03" name="Google Shape;8403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04" name="Google Shape;8404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05" name="Google Shape;8405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06" name="Google Shape;8406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07" name="Google Shape;8407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08" name="Google Shape;8408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8409" name="Google Shape;8409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410" name="Google Shape;8410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11" name="Google Shape;8411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12" name="Google Shape;8412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13" name="Google Shape;8413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14" name="Google Shape;8414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15" name="Google Shape;8415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16" name="Google Shape;8416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17" name="Google Shape;8417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18" name="Google Shape;8418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19" name="Google Shape;8419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20" name="Google Shape;8420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21" name="Google Shape;8421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22" name="Google Shape;8422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23" name="Google Shape;8423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24" name="Google Shape;8424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8425" name="Google Shape;8425;p22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426" name="Google Shape;842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27" name="Google Shape;842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28" name="Google Shape;842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29" name="Google Shape;842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30" name="Google Shape;843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31" name="Google Shape;843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32" name="Google Shape;843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33" name="Google Shape;843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34" name="Google Shape;843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35" name="Google Shape;843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36" name="Google Shape;843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37" name="Google Shape;843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38" name="Google Shape;843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39" name="Google Shape;843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40" name="Google Shape;844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8441" name="Google Shape;8441;p22"/>
              <p:cNvGrpSpPr/>
              <p:nvPr/>
            </p:nvGrpSpPr>
            <p:grpSpPr>
              <a:xfrm rot="-5400000">
                <a:off x="8628276" y="163400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442" name="Google Shape;8442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443" name="Google Shape;8443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44" name="Google Shape;8444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45" name="Google Shape;8445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46" name="Google Shape;8446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47" name="Google Shape;8447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48" name="Google Shape;8448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49" name="Google Shape;8449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50" name="Google Shape;8450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51" name="Google Shape;8451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52" name="Google Shape;8452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53" name="Google Shape;8453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54" name="Google Shape;8454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55" name="Google Shape;8455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56" name="Google Shape;8456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57" name="Google Shape;8457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8458" name="Google Shape;8458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459" name="Google Shape;8459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60" name="Google Shape;8460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61" name="Google Shape;8461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62" name="Google Shape;8462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63" name="Google Shape;8463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64" name="Google Shape;8464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65" name="Google Shape;8465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66" name="Google Shape;8466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67" name="Google Shape;8467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68" name="Google Shape;8468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69" name="Google Shape;8469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70" name="Google Shape;8470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71" name="Google Shape;8471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72" name="Google Shape;8472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73" name="Google Shape;8473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8474" name="Google Shape;8474;p22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475" name="Google Shape;8475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76" name="Google Shape;8476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77" name="Google Shape;8477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78" name="Google Shape;8478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79" name="Google Shape;8479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80" name="Google Shape;8480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81" name="Google Shape;8481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82" name="Google Shape;8482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83" name="Google Shape;8483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84" name="Google Shape;8484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85" name="Google Shape;8485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86" name="Google Shape;8486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87" name="Google Shape;8487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88" name="Google Shape;8488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8489" name="Google Shape;8489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sp>
            <p:nvSpPr>
              <p:cNvPr id="8490" name="Google Shape;8490;p22"/>
              <p:cNvSpPr/>
              <p:nvPr/>
            </p:nvSpPr>
            <p:spPr>
              <a:xfrm rot="-1592122">
                <a:off x="7962278" y="4282354"/>
                <a:ext cx="540544" cy="29859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91" name="Google Shape;8491;p22"/>
              <p:cNvSpPr/>
              <p:nvPr/>
            </p:nvSpPr>
            <p:spPr>
              <a:xfrm rot="-1592165">
                <a:off x="8563429" y="2660711"/>
                <a:ext cx="316510" cy="174799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8492" name="Google Shape;8492;p22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133266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spTree>
      <p:nvGrpSpPr>
        <p:cNvPr id="1" name="Shape 8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94" name="Google Shape;8494;p23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8495" name="Google Shape;8495;p2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496" name="Google Shape;8496;p2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8497" name="Google Shape;8497;p2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98" name="Google Shape;8498;p2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99" name="Google Shape;8499;p2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0" name="Google Shape;8500;p2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1" name="Google Shape;8501;p2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2" name="Google Shape;8502;p2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3" name="Google Shape;8503;p2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4" name="Google Shape;8504;p2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5" name="Google Shape;8505;p2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6" name="Google Shape;8506;p2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7" name="Google Shape;8507;p2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8" name="Google Shape;8508;p2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9" name="Google Shape;8509;p2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0" name="Google Shape;8510;p2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1" name="Google Shape;8511;p2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2" name="Google Shape;8512;p2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3" name="Google Shape;8513;p2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4" name="Google Shape;8514;p2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5" name="Google Shape;8515;p2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6" name="Google Shape;8516;p2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7" name="Google Shape;8517;p2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8" name="Google Shape;8518;p2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9" name="Google Shape;8519;p2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0" name="Google Shape;8520;p2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1" name="Google Shape;8521;p2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522" name="Google Shape;8522;p2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8523" name="Google Shape;8523;p2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4" name="Google Shape;8524;p2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5" name="Google Shape;8525;p2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6" name="Google Shape;8526;p2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7" name="Google Shape;8527;p2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8" name="Google Shape;8528;p2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29" name="Google Shape;8529;p2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0" name="Google Shape;8530;p2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1" name="Google Shape;8531;p2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2" name="Google Shape;8532;p2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3" name="Google Shape;8533;p2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4" name="Google Shape;8534;p2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5" name="Google Shape;8535;p2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6" name="Google Shape;8536;p2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7" name="Google Shape;8537;p2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8" name="Google Shape;8538;p2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39" name="Google Shape;8539;p2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0" name="Google Shape;8540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1" name="Google Shape;8541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2" name="Google Shape;8542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3" name="Google Shape;8543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4" name="Google Shape;8544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5" name="Google Shape;8545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6" name="Google Shape;8546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7" name="Google Shape;8547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48" name="Google Shape;8548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549" name="Google Shape;8549;p2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0" name="Google Shape;8550;p2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1" name="Google Shape;8551;p2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2" name="Google Shape;8552;p2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3" name="Google Shape;8553;p2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4" name="Google Shape;8554;p2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5" name="Google Shape;8555;p2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6" name="Google Shape;8556;p2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7" name="Google Shape;8557;p2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8" name="Google Shape;8558;p2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9" name="Google Shape;8559;p2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0" name="Google Shape;8560;p2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1" name="Google Shape;8561;p2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2" name="Google Shape;8562;p2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3" name="Google Shape;8563;p2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4" name="Google Shape;8564;p2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5" name="Google Shape;8565;p2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6" name="Google Shape;8566;p2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7" name="Google Shape;8567;p2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8" name="Google Shape;8568;p2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9" name="Google Shape;8569;p2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0" name="Google Shape;8570;p2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1" name="Google Shape;8571;p2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2" name="Google Shape;8572;p2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3" name="Google Shape;8573;p2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4" name="Google Shape;8574;p2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5" name="Google Shape;8575;p2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6" name="Google Shape;8576;p2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7" name="Google Shape;8577;p2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8" name="Google Shape;8578;p2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9" name="Google Shape;8579;p2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0" name="Google Shape;8580;p2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1" name="Google Shape;8581;p2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2" name="Google Shape;8582;p2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3" name="Google Shape;8583;p2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4" name="Google Shape;8584;p2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5" name="Google Shape;8585;p2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6" name="Google Shape;8586;p2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7" name="Google Shape;8587;p2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8" name="Google Shape;8588;p2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9" name="Google Shape;8589;p2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0" name="Google Shape;8590;p2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1" name="Google Shape;8591;p2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2" name="Google Shape;8592;p2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3" name="Google Shape;8593;p2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4" name="Google Shape;8594;p2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5" name="Google Shape;8595;p2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6" name="Google Shape;8596;p2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7" name="Google Shape;8597;p2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8" name="Google Shape;8598;p2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9" name="Google Shape;8599;p2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0" name="Google Shape;8600;p2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1" name="Google Shape;8601;p2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2" name="Google Shape;8602;p2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3" name="Google Shape;8603;p2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4" name="Google Shape;8604;p2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5" name="Google Shape;8605;p2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6" name="Google Shape;8606;p2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7" name="Google Shape;8607;p2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8" name="Google Shape;8608;p2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9" name="Google Shape;8609;p2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0" name="Google Shape;8610;p2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1" name="Google Shape;8611;p2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2" name="Google Shape;8612;p2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3" name="Google Shape;8613;p2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4" name="Google Shape;8614;p2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5" name="Google Shape;8615;p2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6" name="Google Shape;8616;p2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7" name="Google Shape;8617;p2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8" name="Google Shape;8618;p2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9" name="Google Shape;8619;p2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0" name="Google Shape;8620;p2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1" name="Google Shape;8621;p2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2" name="Google Shape;8622;p2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3" name="Google Shape;8623;p2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4" name="Google Shape;8624;p2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5" name="Google Shape;8625;p2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6" name="Google Shape;8626;p2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7" name="Google Shape;8627;p2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8" name="Google Shape;8628;p2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9" name="Google Shape;8629;p2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0" name="Google Shape;8630;p2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1" name="Google Shape;8631;p2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2" name="Google Shape;8632;p2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3" name="Google Shape;8633;p2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4" name="Google Shape;8634;p2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5" name="Google Shape;8635;p2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6" name="Google Shape;8636;p2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7" name="Google Shape;8637;p2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8" name="Google Shape;8638;p2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9" name="Google Shape;8639;p2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0" name="Google Shape;8640;p2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1" name="Google Shape;8641;p2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2" name="Google Shape;8642;p2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3" name="Google Shape;8643;p2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4" name="Google Shape;8644;p2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5" name="Google Shape;8645;p2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6" name="Google Shape;8646;p2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7" name="Google Shape;8647;p2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8" name="Google Shape;8648;p2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649" name="Google Shape;8649;p2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8650" name="Google Shape;8650;p2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51" name="Google Shape;8651;p2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52" name="Google Shape;8652;p2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53" name="Google Shape;8653;p2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54" name="Google Shape;8654;p2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55" name="Google Shape;8655;p2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56" name="Google Shape;8656;p2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57" name="Google Shape;8657;p2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58" name="Google Shape;8658;p2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59" name="Google Shape;8659;p2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0" name="Google Shape;8660;p2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1" name="Google Shape;8661;p2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2" name="Google Shape;8662;p2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3" name="Google Shape;8663;p2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4" name="Google Shape;8664;p2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5" name="Google Shape;8665;p2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6" name="Google Shape;8666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7" name="Google Shape;8667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8" name="Google Shape;8668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9" name="Google Shape;8669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70" name="Google Shape;8670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71" name="Google Shape;8671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72" name="Google Shape;8672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73" name="Google Shape;8673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74" name="Google Shape;8674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75" name="Google Shape;8675;p2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676" name="Google Shape;8676;p2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7" name="Google Shape;8677;p2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8" name="Google Shape;8678;p2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9" name="Google Shape;8679;p2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0" name="Google Shape;8680;p2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681" name="Google Shape;8681;p2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8682" name="Google Shape;8682;p2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83" name="Google Shape;8683;p2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84" name="Google Shape;8684;p2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85" name="Google Shape;8685;p2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86" name="Google Shape;8686;p2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87" name="Google Shape;8687;p2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88" name="Google Shape;8688;p2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89" name="Google Shape;8689;p2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0" name="Google Shape;8690;p2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1" name="Google Shape;8691;p2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2" name="Google Shape;8692;p2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3" name="Google Shape;8693;p2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4" name="Google Shape;8694;p2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5" name="Google Shape;8695;p2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6" name="Google Shape;8696;p2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7" name="Google Shape;8697;p2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8" name="Google Shape;8698;p2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9" name="Google Shape;8699;p2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00" name="Google Shape;8700;p2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01" name="Google Shape;8701;p2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02" name="Google Shape;8702;p2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03" name="Google Shape;8703;p2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04" name="Google Shape;8704;p2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05" name="Google Shape;8705;p2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06" name="Google Shape;8706;p2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07" name="Google Shape;8707;p2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708" name="Google Shape;8708;p2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709" name="Google Shape;8709;p2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710" name="Google Shape;8710;p2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11" name="Google Shape;8711;p2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12" name="Google Shape;8712;p2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13" name="Google Shape;8713;p2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14" name="Google Shape;8714;p2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15" name="Google Shape;8715;p2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16" name="Google Shape;8716;p2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17" name="Google Shape;8717;p2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18" name="Google Shape;8718;p2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19" name="Google Shape;8719;p2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20" name="Google Shape;8720;p2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21" name="Google Shape;8721;p2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22" name="Google Shape;8722;p2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23" name="Google Shape;8723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24" name="Google Shape;8724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25" name="Google Shape;8725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26" name="Google Shape;8726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27" name="Google Shape;8727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28" name="Google Shape;8728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29" name="Google Shape;8729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30" name="Google Shape;8730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31" name="Google Shape;8731;p2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32" name="Google Shape;8732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33" name="Google Shape;8733;p2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34" name="Google Shape;8734;p2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35" name="Google Shape;8735;p2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8736" name="Google Shape;8736;p2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8737" name="Google Shape;8737;p23"/>
          <p:cNvGrpSpPr/>
          <p:nvPr/>
        </p:nvGrpSpPr>
        <p:grpSpPr>
          <a:xfrm rot="7328285">
            <a:off x="10946231" y="307855"/>
            <a:ext cx="1283755" cy="1041439"/>
            <a:chOff x="4911497" y="423244"/>
            <a:chExt cx="700659" cy="568406"/>
          </a:xfrm>
        </p:grpSpPr>
        <p:sp>
          <p:nvSpPr>
            <p:cNvPr id="8738" name="Google Shape;8738;p23"/>
            <p:cNvSpPr/>
            <p:nvPr/>
          </p:nvSpPr>
          <p:spPr>
            <a:xfrm>
              <a:off x="4984033" y="423244"/>
              <a:ext cx="306850" cy="277250"/>
            </a:xfrm>
            <a:custGeom>
              <a:avLst/>
              <a:gdLst/>
              <a:ahLst/>
              <a:cxnLst/>
              <a:rect l="l" t="t" r="r" b="b"/>
              <a:pathLst>
                <a:path w="12274" h="11090" extrusionOk="0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9" name="Google Shape;8739;p23"/>
            <p:cNvSpPr/>
            <p:nvPr/>
          </p:nvSpPr>
          <p:spPr>
            <a:xfrm>
              <a:off x="5467731" y="438799"/>
              <a:ext cx="144425" cy="123625"/>
            </a:xfrm>
            <a:custGeom>
              <a:avLst/>
              <a:gdLst/>
              <a:ahLst/>
              <a:cxnLst/>
              <a:rect l="l" t="t" r="r" b="b"/>
              <a:pathLst>
                <a:path w="5777" h="4945" extrusionOk="0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0" name="Google Shape;8740;p23"/>
            <p:cNvSpPr/>
            <p:nvPr/>
          </p:nvSpPr>
          <p:spPr>
            <a:xfrm>
              <a:off x="5212476" y="819225"/>
              <a:ext cx="142450" cy="172425"/>
            </a:xfrm>
            <a:custGeom>
              <a:avLst/>
              <a:gdLst/>
              <a:ahLst/>
              <a:cxnLst/>
              <a:rect l="l" t="t" r="r" b="b"/>
              <a:pathLst>
                <a:path w="5698" h="6897" extrusionOk="0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1" name="Google Shape;8741;p23"/>
            <p:cNvSpPr/>
            <p:nvPr/>
          </p:nvSpPr>
          <p:spPr>
            <a:xfrm>
              <a:off x="4911497" y="757039"/>
              <a:ext cx="71225" cy="58025"/>
            </a:xfrm>
            <a:custGeom>
              <a:avLst/>
              <a:gdLst/>
              <a:ahLst/>
              <a:cxnLst/>
              <a:rect l="l" t="t" r="r" b="b"/>
              <a:pathLst>
                <a:path w="2849" h="2321" extrusionOk="0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2" name="Google Shape;8742;p23"/>
            <p:cNvSpPr/>
            <p:nvPr/>
          </p:nvSpPr>
          <p:spPr>
            <a:xfrm>
              <a:off x="5385825" y="689585"/>
              <a:ext cx="69625" cy="71250"/>
            </a:xfrm>
            <a:custGeom>
              <a:avLst/>
              <a:gdLst/>
              <a:ahLst/>
              <a:cxnLst/>
              <a:rect l="l" t="t" r="r" b="b"/>
              <a:pathLst>
                <a:path w="2785" h="2850" extrusionOk="0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743" name="Google Shape;8743;p23"/>
          <p:cNvGrpSpPr/>
          <p:nvPr/>
        </p:nvGrpSpPr>
        <p:grpSpPr>
          <a:xfrm rot="128057" flipH="1">
            <a:off x="10708682" y="-664589"/>
            <a:ext cx="2014653" cy="2138559"/>
            <a:chOff x="7805848" y="0"/>
            <a:chExt cx="1338162" cy="1420462"/>
          </a:xfrm>
        </p:grpSpPr>
        <p:grpSp>
          <p:nvGrpSpPr>
            <p:cNvPr id="8744" name="Google Shape;8744;p23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8745" name="Google Shape;8745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46" name="Google Shape;8746;p23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47" name="Google Shape;8747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48" name="Google Shape;8748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49" name="Google Shape;8749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0" name="Google Shape;8750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1" name="Google Shape;8751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2" name="Google Shape;8752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3" name="Google Shape;8753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4" name="Google Shape;8754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5" name="Google Shape;8755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6" name="Google Shape;8756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7" name="Google Shape;8757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8" name="Google Shape;8758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9" name="Google Shape;8759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760" name="Google Shape;8760;p23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8761" name="Google Shape;8761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62" name="Google Shape;8762;p23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63" name="Google Shape;8763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64" name="Google Shape;8764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65" name="Google Shape;8765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66" name="Google Shape;8766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67" name="Google Shape;8767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68" name="Google Shape;8768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69" name="Google Shape;8769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70" name="Google Shape;8770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71" name="Google Shape;8771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72" name="Google Shape;8772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73" name="Google Shape;8773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74" name="Google Shape;8774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75" name="Google Shape;8775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776" name="Google Shape;8776;p23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8777" name="Google Shape;8777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78" name="Google Shape;8778;p23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79" name="Google Shape;8779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80" name="Google Shape;8780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81" name="Google Shape;8781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82" name="Google Shape;8782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83" name="Google Shape;8783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84" name="Google Shape;8784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85" name="Google Shape;8785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86" name="Google Shape;8786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87" name="Google Shape;8787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88" name="Google Shape;8788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89" name="Google Shape;8789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90" name="Google Shape;8790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91" name="Google Shape;8791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8792" name="Google Shape;8792;p23"/>
          <p:cNvGrpSpPr/>
          <p:nvPr/>
        </p:nvGrpSpPr>
        <p:grpSpPr>
          <a:xfrm rot="128057" flipH="1">
            <a:off x="10821007" y="874642"/>
            <a:ext cx="2014653" cy="2138559"/>
            <a:chOff x="7805848" y="0"/>
            <a:chExt cx="1338162" cy="1420462"/>
          </a:xfrm>
        </p:grpSpPr>
        <p:grpSp>
          <p:nvGrpSpPr>
            <p:cNvPr id="8793" name="Google Shape;8793;p23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8794" name="Google Shape;8794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95" name="Google Shape;8795;p23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96" name="Google Shape;8796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97" name="Google Shape;8797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98" name="Google Shape;8798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99" name="Google Shape;8799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00" name="Google Shape;8800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01" name="Google Shape;8801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02" name="Google Shape;8802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03" name="Google Shape;8803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04" name="Google Shape;8804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05" name="Google Shape;8805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06" name="Google Shape;8806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07" name="Google Shape;8807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08" name="Google Shape;8808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809" name="Google Shape;8809;p23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8810" name="Google Shape;8810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11" name="Google Shape;8811;p23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12" name="Google Shape;8812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13" name="Google Shape;8813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14" name="Google Shape;8814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15" name="Google Shape;8815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16" name="Google Shape;8816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17" name="Google Shape;8817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18" name="Google Shape;8818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19" name="Google Shape;8819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20" name="Google Shape;8820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21" name="Google Shape;8821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22" name="Google Shape;8822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23" name="Google Shape;8823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24" name="Google Shape;8824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825" name="Google Shape;8825;p23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8826" name="Google Shape;8826;p23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27" name="Google Shape;8827;p23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28" name="Google Shape;8828;p23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29" name="Google Shape;8829;p23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0" name="Google Shape;8830;p23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1" name="Google Shape;8831;p23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2" name="Google Shape;8832;p23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3" name="Google Shape;8833;p23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4" name="Google Shape;8834;p23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5" name="Google Shape;8835;p23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6" name="Google Shape;8836;p23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7" name="Google Shape;8837;p23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8" name="Google Shape;8838;p23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39" name="Google Shape;8839;p23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40" name="Google Shape;8840;p23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8841" name="Google Shape;8841;p23"/>
          <p:cNvGrpSpPr/>
          <p:nvPr/>
        </p:nvGrpSpPr>
        <p:grpSpPr>
          <a:xfrm>
            <a:off x="-1392238" y="4461451"/>
            <a:ext cx="6142483" cy="3508143"/>
            <a:chOff x="-1044178" y="3346088"/>
            <a:chExt cx="4606862" cy="2631107"/>
          </a:xfrm>
        </p:grpSpPr>
        <p:grpSp>
          <p:nvGrpSpPr>
            <p:cNvPr id="8842" name="Google Shape;8842;p23"/>
            <p:cNvGrpSpPr/>
            <p:nvPr/>
          </p:nvGrpSpPr>
          <p:grpSpPr>
            <a:xfrm rot="1481150" flipH="1">
              <a:off x="351508" y="3917869"/>
              <a:ext cx="1511047" cy="1603979"/>
              <a:chOff x="7805848" y="0"/>
              <a:chExt cx="1338162" cy="1420462"/>
            </a:xfrm>
          </p:grpSpPr>
          <p:grpSp>
            <p:nvGrpSpPr>
              <p:cNvPr id="8843" name="Google Shape;8843;p23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8844" name="Google Shape;8844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45" name="Google Shape;8845;p23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46" name="Google Shape;8846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47" name="Google Shape;8847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48" name="Google Shape;8848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49" name="Google Shape;8849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0" name="Google Shape;8850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1" name="Google Shape;8851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2" name="Google Shape;8852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3" name="Google Shape;8853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4" name="Google Shape;8854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5" name="Google Shape;8855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6" name="Google Shape;8856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7" name="Google Shape;8857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58" name="Google Shape;8858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859" name="Google Shape;8859;p23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8860" name="Google Shape;8860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1" name="Google Shape;8861;p23"/>
                <p:cNvSpPr/>
                <p:nvPr/>
              </p:nvSpPr>
              <p:spPr>
                <a:xfrm>
                  <a:off x="2092310" y="1107011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2" name="Google Shape;8862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3" name="Google Shape;8863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4" name="Google Shape;8864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5" name="Google Shape;8865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6" name="Google Shape;8866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7" name="Google Shape;8867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8" name="Google Shape;8868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69" name="Google Shape;8869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70" name="Google Shape;8870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71" name="Google Shape;8871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72" name="Google Shape;8872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73" name="Google Shape;8873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74" name="Google Shape;8874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875" name="Google Shape;8875;p23"/>
              <p:cNvGrpSpPr/>
              <p:nvPr/>
            </p:nvGrpSpPr>
            <p:grpSpPr>
              <a:xfrm rot="10800000" flipH="1">
                <a:off x="8257960" y="38962"/>
                <a:ext cx="775450" cy="1381500"/>
                <a:chOff x="2092310" y="847750"/>
                <a:chExt cx="775450" cy="1381500"/>
              </a:xfrm>
            </p:grpSpPr>
            <p:sp>
              <p:nvSpPr>
                <p:cNvPr id="8876" name="Google Shape;8876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77" name="Google Shape;8877;p23"/>
                <p:cNvSpPr/>
                <p:nvPr/>
              </p:nvSpPr>
              <p:spPr>
                <a:xfrm>
                  <a:off x="2092310" y="2186713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78" name="Google Shape;8878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79" name="Google Shape;8879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80" name="Google Shape;8880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81" name="Google Shape;8881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82" name="Google Shape;8882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83" name="Google Shape;8883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84" name="Google Shape;8884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85" name="Google Shape;8885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86" name="Google Shape;8886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87" name="Google Shape;8887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88" name="Google Shape;8888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89" name="Google Shape;8889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90" name="Google Shape;8890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8891" name="Google Shape;8891;p23"/>
            <p:cNvGrpSpPr/>
            <p:nvPr/>
          </p:nvGrpSpPr>
          <p:grpSpPr>
            <a:xfrm rot="-9318850" flipH="1">
              <a:off x="1785739" y="4130970"/>
              <a:ext cx="1511047" cy="1603979"/>
              <a:chOff x="7805848" y="0"/>
              <a:chExt cx="1338162" cy="1420462"/>
            </a:xfrm>
          </p:grpSpPr>
          <p:grpSp>
            <p:nvGrpSpPr>
              <p:cNvPr id="8892" name="Google Shape;8892;p23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8893" name="Google Shape;8893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94" name="Google Shape;8894;p23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95" name="Google Shape;8895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96" name="Google Shape;8896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97" name="Google Shape;8897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98" name="Google Shape;8898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899" name="Google Shape;8899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00" name="Google Shape;8900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01" name="Google Shape;8901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02" name="Google Shape;8902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03" name="Google Shape;8903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04" name="Google Shape;8904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05" name="Google Shape;8905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06" name="Google Shape;8906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07" name="Google Shape;8907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908" name="Google Shape;8908;p23"/>
              <p:cNvGrpSpPr/>
              <p:nvPr/>
            </p:nvGrpSpPr>
            <p:grpSpPr>
              <a:xfrm rot="-5400000">
                <a:off x="7604532" y="353091"/>
                <a:ext cx="1112857" cy="710225"/>
                <a:chOff x="1754903" y="847750"/>
                <a:chExt cx="1112857" cy="710225"/>
              </a:xfrm>
            </p:grpSpPr>
            <p:sp>
              <p:nvSpPr>
                <p:cNvPr id="8909" name="Google Shape;8909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10" name="Google Shape;8910;p23"/>
                <p:cNvSpPr/>
                <p:nvPr/>
              </p:nvSpPr>
              <p:spPr>
                <a:xfrm>
                  <a:off x="1754903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11" name="Google Shape;8911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12" name="Google Shape;8912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13" name="Google Shape;8913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14" name="Google Shape;8914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15" name="Google Shape;8915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16" name="Google Shape;8916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17" name="Google Shape;8917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18" name="Google Shape;8918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19" name="Google Shape;8919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20" name="Google Shape;8920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21" name="Google Shape;8921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22" name="Google Shape;8922;p23"/>
                <p:cNvSpPr/>
                <p:nvPr/>
              </p:nvSpPr>
              <p:spPr>
                <a:xfrm>
                  <a:off x="2202052" y="1097227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23" name="Google Shape;8923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924" name="Google Shape;8924;p23"/>
              <p:cNvGrpSpPr/>
              <p:nvPr/>
            </p:nvGrpSpPr>
            <p:grpSpPr>
              <a:xfrm rot="10800000" flipH="1">
                <a:off x="8122997" y="710237"/>
                <a:ext cx="910413" cy="710225"/>
                <a:chOff x="1957347" y="847750"/>
                <a:chExt cx="910413" cy="710225"/>
              </a:xfrm>
            </p:grpSpPr>
            <p:sp>
              <p:nvSpPr>
                <p:cNvPr id="8925" name="Google Shape;8925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26" name="Google Shape;8926;p23"/>
                <p:cNvSpPr/>
                <p:nvPr/>
              </p:nvSpPr>
              <p:spPr>
                <a:xfrm>
                  <a:off x="1957347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27" name="Google Shape;8927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28" name="Google Shape;8928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29" name="Google Shape;8929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30" name="Google Shape;8930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31" name="Google Shape;8931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32" name="Google Shape;8932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33" name="Google Shape;8933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34" name="Google Shape;8934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35" name="Google Shape;8935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36" name="Google Shape;8936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37" name="Google Shape;8937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38" name="Google Shape;8938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39" name="Google Shape;8939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8940" name="Google Shape;8940;p23"/>
            <p:cNvGrpSpPr/>
            <p:nvPr/>
          </p:nvGrpSpPr>
          <p:grpSpPr>
            <a:xfrm rot="-9318850" flipH="1">
              <a:off x="-778279" y="3588334"/>
              <a:ext cx="1511047" cy="1603979"/>
              <a:chOff x="7805848" y="0"/>
              <a:chExt cx="1338162" cy="1420462"/>
            </a:xfrm>
          </p:grpSpPr>
          <p:grpSp>
            <p:nvGrpSpPr>
              <p:cNvPr id="8941" name="Google Shape;8941;p23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8942" name="Google Shape;8942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43" name="Google Shape;8943;p23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44" name="Google Shape;8944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45" name="Google Shape;8945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46" name="Google Shape;8946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47" name="Google Shape;8947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48" name="Google Shape;8948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49" name="Google Shape;8949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50" name="Google Shape;8950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51" name="Google Shape;8951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52" name="Google Shape;8952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53" name="Google Shape;8953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54" name="Google Shape;8954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55" name="Google Shape;8955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56" name="Google Shape;8956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957" name="Google Shape;8957;p23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8958" name="Google Shape;8958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59" name="Google Shape;8959;p23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60" name="Google Shape;8960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61" name="Google Shape;8961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62" name="Google Shape;8962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63" name="Google Shape;8963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64" name="Google Shape;8964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65" name="Google Shape;8965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66" name="Google Shape;8966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67" name="Google Shape;8967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68" name="Google Shape;8968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69" name="Google Shape;8969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70" name="Google Shape;8970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71" name="Google Shape;8971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72" name="Google Shape;8972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8973" name="Google Shape;8973;p23"/>
              <p:cNvGrpSpPr/>
              <p:nvPr/>
            </p:nvGrpSpPr>
            <p:grpSpPr>
              <a:xfrm rot="10800000" flipH="1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8974" name="Google Shape;8974;p23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75" name="Google Shape;8975;p23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76" name="Google Shape;8976;p23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77" name="Google Shape;8977;p23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78" name="Google Shape;8978;p23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79" name="Google Shape;8979;p23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80" name="Google Shape;8980;p23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81" name="Google Shape;8981;p23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82" name="Google Shape;8982;p23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83" name="Google Shape;8983;p23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84" name="Google Shape;8984;p23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85" name="Google Shape;8985;p23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86" name="Google Shape;8986;p23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87" name="Google Shape;8987;p23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988" name="Google Shape;8988;p23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8989" name="Google Shape;8989;p23"/>
            <p:cNvGrpSpPr/>
            <p:nvPr/>
          </p:nvGrpSpPr>
          <p:grpSpPr>
            <a:xfrm rot="1276294" flipH="1">
              <a:off x="406503" y="4041561"/>
              <a:ext cx="3210242" cy="304776"/>
              <a:chOff x="4493636" y="3756451"/>
              <a:chExt cx="3210144" cy="304766"/>
            </a:xfrm>
          </p:grpSpPr>
          <p:sp>
            <p:nvSpPr>
              <p:cNvPr id="8990" name="Google Shape;8990;p23"/>
              <p:cNvSpPr/>
              <p:nvPr/>
            </p:nvSpPr>
            <p:spPr>
              <a:xfrm>
                <a:off x="7331441" y="3855586"/>
                <a:ext cx="372339" cy="205631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1" name="Google Shape;8991;p23"/>
              <p:cNvSpPr/>
              <p:nvPr/>
            </p:nvSpPr>
            <p:spPr>
              <a:xfrm>
                <a:off x="4493636" y="3756451"/>
                <a:ext cx="435126" cy="240307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380042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8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93" name="Google Shape;8993;p24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8994" name="Google Shape;8994;p2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995" name="Google Shape;8995;p2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8996" name="Google Shape;8996;p2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7" name="Google Shape;8997;p2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8" name="Google Shape;8998;p2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99" name="Google Shape;8999;p2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0" name="Google Shape;9000;p2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1" name="Google Shape;9001;p2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2" name="Google Shape;9002;p2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3" name="Google Shape;9003;p2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4" name="Google Shape;9004;p2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5" name="Google Shape;9005;p2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6" name="Google Shape;9006;p2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7" name="Google Shape;9007;p2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8" name="Google Shape;9008;p2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09" name="Google Shape;9009;p2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0" name="Google Shape;9010;p2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1" name="Google Shape;9011;p2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2" name="Google Shape;9012;p2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3" name="Google Shape;9013;p2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4" name="Google Shape;9014;p2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5" name="Google Shape;9015;p2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6" name="Google Shape;9016;p2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7" name="Google Shape;9017;p2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8" name="Google Shape;9018;p2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19" name="Google Shape;9019;p2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0" name="Google Shape;9020;p2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021" name="Google Shape;9021;p2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9022" name="Google Shape;9022;p2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3" name="Google Shape;9023;p2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4" name="Google Shape;9024;p2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5" name="Google Shape;9025;p2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6" name="Google Shape;9026;p2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7" name="Google Shape;9027;p2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8" name="Google Shape;9028;p2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29" name="Google Shape;9029;p2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0" name="Google Shape;9030;p2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1" name="Google Shape;9031;p2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2" name="Google Shape;9032;p2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3" name="Google Shape;9033;p2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4" name="Google Shape;9034;p2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5" name="Google Shape;9035;p2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6" name="Google Shape;9036;p2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7" name="Google Shape;9037;p2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8" name="Google Shape;9038;p2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9" name="Google Shape;9039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0" name="Google Shape;9040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1" name="Google Shape;9041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2" name="Google Shape;9042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3" name="Google Shape;9043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4" name="Google Shape;9044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5" name="Google Shape;9045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6" name="Google Shape;9046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7" name="Google Shape;9047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048" name="Google Shape;9048;p2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49" name="Google Shape;9049;p2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0" name="Google Shape;9050;p2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1" name="Google Shape;9051;p2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2" name="Google Shape;9052;p2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3" name="Google Shape;9053;p2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4" name="Google Shape;9054;p2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5" name="Google Shape;9055;p2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6" name="Google Shape;9056;p2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7" name="Google Shape;9057;p2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8" name="Google Shape;9058;p2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9" name="Google Shape;9059;p2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0" name="Google Shape;9060;p2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1" name="Google Shape;9061;p2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2" name="Google Shape;9062;p2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3" name="Google Shape;9063;p2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4" name="Google Shape;9064;p2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5" name="Google Shape;9065;p2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6" name="Google Shape;9066;p2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7" name="Google Shape;9067;p2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8" name="Google Shape;9068;p2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9" name="Google Shape;9069;p2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0" name="Google Shape;9070;p2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1" name="Google Shape;9071;p2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2" name="Google Shape;9072;p2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3" name="Google Shape;9073;p2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4" name="Google Shape;9074;p2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5" name="Google Shape;9075;p2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6" name="Google Shape;9076;p2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7" name="Google Shape;9077;p2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8" name="Google Shape;9078;p2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9" name="Google Shape;9079;p2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0" name="Google Shape;9080;p2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1" name="Google Shape;9081;p2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2" name="Google Shape;9082;p2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3" name="Google Shape;9083;p2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4" name="Google Shape;9084;p2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5" name="Google Shape;9085;p2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6" name="Google Shape;9086;p2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7" name="Google Shape;9087;p2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8" name="Google Shape;9088;p2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9" name="Google Shape;9089;p2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0" name="Google Shape;9090;p2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1" name="Google Shape;9091;p2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2" name="Google Shape;9092;p2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3" name="Google Shape;9093;p2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4" name="Google Shape;9094;p2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5" name="Google Shape;9095;p2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6" name="Google Shape;9096;p2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7" name="Google Shape;9097;p2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8" name="Google Shape;9098;p2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9" name="Google Shape;9099;p2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0" name="Google Shape;9100;p2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1" name="Google Shape;9101;p2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2" name="Google Shape;9102;p2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3" name="Google Shape;9103;p2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4" name="Google Shape;9104;p2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5" name="Google Shape;9105;p2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6" name="Google Shape;9106;p2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7" name="Google Shape;9107;p2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8" name="Google Shape;9108;p2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9" name="Google Shape;9109;p2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0" name="Google Shape;9110;p2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1" name="Google Shape;9111;p2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2" name="Google Shape;9112;p2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3" name="Google Shape;9113;p2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4" name="Google Shape;9114;p2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5" name="Google Shape;9115;p2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6" name="Google Shape;9116;p2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7" name="Google Shape;9117;p2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8" name="Google Shape;9118;p2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9" name="Google Shape;9119;p2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0" name="Google Shape;9120;p2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1" name="Google Shape;9121;p2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2" name="Google Shape;9122;p2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3" name="Google Shape;9123;p2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4" name="Google Shape;9124;p2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5" name="Google Shape;9125;p2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6" name="Google Shape;9126;p2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7" name="Google Shape;9127;p2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8" name="Google Shape;9128;p2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9" name="Google Shape;9129;p2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0" name="Google Shape;9130;p2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1" name="Google Shape;9131;p2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2" name="Google Shape;9132;p2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3" name="Google Shape;9133;p2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4" name="Google Shape;9134;p2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5" name="Google Shape;9135;p2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6" name="Google Shape;9136;p2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7" name="Google Shape;9137;p2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8" name="Google Shape;9138;p2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9" name="Google Shape;9139;p2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0" name="Google Shape;9140;p2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1" name="Google Shape;9141;p2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2" name="Google Shape;9142;p2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3" name="Google Shape;9143;p2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4" name="Google Shape;9144;p2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5" name="Google Shape;9145;p2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6" name="Google Shape;9146;p2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7" name="Google Shape;9147;p2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148" name="Google Shape;9148;p2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9149" name="Google Shape;9149;p2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0" name="Google Shape;9150;p2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1" name="Google Shape;9151;p2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2" name="Google Shape;9152;p2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3" name="Google Shape;9153;p2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4" name="Google Shape;9154;p2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5" name="Google Shape;9155;p2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6" name="Google Shape;9156;p2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7" name="Google Shape;9157;p2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8" name="Google Shape;9158;p2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9" name="Google Shape;9159;p2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0" name="Google Shape;9160;p2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1" name="Google Shape;9161;p2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2" name="Google Shape;9162;p2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3" name="Google Shape;9163;p2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4" name="Google Shape;9164;p2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5" name="Google Shape;9165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6" name="Google Shape;9166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7" name="Google Shape;9167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8" name="Google Shape;9168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9" name="Google Shape;9169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0" name="Google Shape;9170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1" name="Google Shape;9171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2" name="Google Shape;9172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3" name="Google Shape;9173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74" name="Google Shape;9174;p2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175" name="Google Shape;9175;p2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76" name="Google Shape;9176;p2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77" name="Google Shape;9177;p2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78" name="Google Shape;9178;p2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79" name="Google Shape;9179;p2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180" name="Google Shape;9180;p2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9181" name="Google Shape;9181;p2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2" name="Google Shape;9182;p2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3" name="Google Shape;9183;p2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4" name="Google Shape;9184;p2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5" name="Google Shape;9185;p2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6" name="Google Shape;9186;p2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7" name="Google Shape;9187;p2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8" name="Google Shape;9188;p2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89" name="Google Shape;9189;p2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0" name="Google Shape;9190;p2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1" name="Google Shape;9191;p2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2" name="Google Shape;9192;p2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3" name="Google Shape;9193;p2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4" name="Google Shape;9194;p2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5" name="Google Shape;9195;p2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6" name="Google Shape;9196;p2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7" name="Google Shape;9197;p2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8" name="Google Shape;9198;p2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99" name="Google Shape;9199;p2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00" name="Google Shape;9200;p2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01" name="Google Shape;9201;p2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02" name="Google Shape;9202;p2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03" name="Google Shape;9203;p2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04" name="Google Shape;9204;p2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05" name="Google Shape;9205;p2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06" name="Google Shape;9206;p2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207" name="Google Shape;9207;p2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208" name="Google Shape;9208;p2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9209" name="Google Shape;9209;p2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0" name="Google Shape;9210;p2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1" name="Google Shape;9211;p2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2" name="Google Shape;9212;p2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3" name="Google Shape;9213;p2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4" name="Google Shape;9214;p2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5" name="Google Shape;9215;p2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6" name="Google Shape;9216;p2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7" name="Google Shape;9217;p2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8" name="Google Shape;9218;p2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9" name="Google Shape;9219;p2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20" name="Google Shape;9220;p2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21" name="Google Shape;9221;p2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22" name="Google Shape;9222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23" name="Google Shape;9223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24" name="Google Shape;9224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25" name="Google Shape;9225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26" name="Google Shape;9226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27" name="Google Shape;9227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28" name="Google Shape;9228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29" name="Google Shape;9229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30" name="Google Shape;9230;p2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31" name="Google Shape;9231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32" name="Google Shape;9232;p2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33" name="Google Shape;9233;p2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34" name="Google Shape;9234;p2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235" name="Google Shape;9235;p24"/>
          <p:cNvGrpSpPr/>
          <p:nvPr/>
        </p:nvGrpSpPr>
        <p:grpSpPr>
          <a:xfrm>
            <a:off x="10375729" y="-903436"/>
            <a:ext cx="4104796" cy="4521109"/>
            <a:chOff x="7781796" y="-525177"/>
            <a:chExt cx="3078597" cy="3390832"/>
          </a:xfrm>
        </p:grpSpPr>
        <p:grpSp>
          <p:nvGrpSpPr>
            <p:cNvPr id="9236" name="Google Shape;9236;p24"/>
            <p:cNvGrpSpPr/>
            <p:nvPr/>
          </p:nvGrpSpPr>
          <p:grpSpPr>
            <a:xfrm rot="-4218974" flipH="1">
              <a:off x="8228336" y="-436604"/>
              <a:ext cx="1698989" cy="2145169"/>
              <a:chOff x="146217" y="2712579"/>
              <a:chExt cx="1552966" cy="1960401"/>
            </a:xfrm>
          </p:grpSpPr>
          <p:grpSp>
            <p:nvGrpSpPr>
              <p:cNvPr id="9237" name="Google Shape;9237;p2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9238" name="Google Shape;9238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39" name="Google Shape;9239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40" name="Google Shape;9240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41" name="Google Shape;9241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42" name="Google Shape;9242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43" name="Google Shape;9243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44" name="Google Shape;9244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45" name="Google Shape;9245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46" name="Google Shape;9246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47" name="Google Shape;9247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48" name="Google Shape;9248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49" name="Google Shape;9249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50" name="Google Shape;9250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51" name="Google Shape;9251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9252" name="Google Shape;9252;p2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9253" name="Google Shape;9253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54" name="Google Shape;9254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55" name="Google Shape;9255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56" name="Google Shape;9256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57" name="Google Shape;9257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58" name="Google Shape;9258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59" name="Google Shape;9259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60" name="Google Shape;9260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61" name="Google Shape;9261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62" name="Google Shape;9262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63" name="Google Shape;9263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64" name="Google Shape;9264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65" name="Google Shape;9265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66" name="Google Shape;9266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9267" name="Google Shape;9267;p24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9268" name="Google Shape;9268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69" name="Google Shape;9269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70" name="Google Shape;9270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71" name="Google Shape;9271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72" name="Google Shape;9272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73" name="Google Shape;9273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74" name="Google Shape;9274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75" name="Google Shape;9275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76" name="Google Shape;9276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77" name="Google Shape;9277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78" name="Google Shape;9278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79" name="Google Shape;9279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80" name="Google Shape;9280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81" name="Google Shape;9281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9282" name="Google Shape;9282;p24"/>
            <p:cNvGrpSpPr/>
            <p:nvPr/>
          </p:nvGrpSpPr>
          <p:grpSpPr>
            <a:xfrm rot="-6059861" flipH="1">
              <a:off x="8796043" y="754700"/>
              <a:ext cx="1698931" cy="2145046"/>
              <a:chOff x="146217" y="2712579"/>
              <a:chExt cx="1552966" cy="1960401"/>
            </a:xfrm>
          </p:grpSpPr>
          <p:grpSp>
            <p:nvGrpSpPr>
              <p:cNvPr id="9283" name="Google Shape;9283;p2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9284" name="Google Shape;9284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85" name="Google Shape;9285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86" name="Google Shape;9286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87" name="Google Shape;9287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88" name="Google Shape;9288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89" name="Google Shape;9289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90" name="Google Shape;9290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91" name="Google Shape;9291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92" name="Google Shape;9292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93" name="Google Shape;9293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94" name="Google Shape;9294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95" name="Google Shape;9295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96" name="Google Shape;9296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297" name="Google Shape;9297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9298" name="Google Shape;9298;p2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9299" name="Google Shape;9299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00" name="Google Shape;9300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01" name="Google Shape;9301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02" name="Google Shape;9302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03" name="Google Shape;9303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04" name="Google Shape;9304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05" name="Google Shape;9305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06" name="Google Shape;9306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07" name="Google Shape;9307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08" name="Google Shape;9308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09" name="Google Shape;9309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10" name="Google Shape;9310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11" name="Google Shape;9311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12" name="Google Shape;9312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9313" name="Google Shape;9313;p24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9314" name="Google Shape;9314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15" name="Google Shape;9315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16" name="Google Shape;9316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17" name="Google Shape;9317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18" name="Google Shape;9318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19" name="Google Shape;9319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20" name="Google Shape;9320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21" name="Google Shape;9321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22" name="Google Shape;9322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23" name="Google Shape;9323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24" name="Google Shape;9324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25" name="Google Shape;9325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26" name="Google Shape;9326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27" name="Google Shape;9327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grpSp>
        <p:nvGrpSpPr>
          <p:cNvPr id="9328" name="Google Shape;9328;p24"/>
          <p:cNvGrpSpPr/>
          <p:nvPr/>
        </p:nvGrpSpPr>
        <p:grpSpPr>
          <a:xfrm>
            <a:off x="-2056981" y="-276645"/>
            <a:ext cx="3900192" cy="3740432"/>
            <a:chOff x="-1226036" y="-9"/>
            <a:chExt cx="2925144" cy="2805324"/>
          </a:xfrm>
        </p:grpSpPr>
        <p:grpSp>
          <p:nvGrpSpPr>
            <p:cNvPr id="9329" name="Google Shape;9329;p24"/>
            <p:cNvGrpSpPr/>
            <p:nvPr/>
          </p:nvGrpSpPr>
          <p:grpSpPr>
            <a:xfrm rot="4964859" flipH="1">
              <a:off x="-904329" y="754824"/>
              <a:ext cx="1698870" cy="2144973"/>
              <a:chOff x="146217" y="2712579"/>
              <a:chExt cx="1552966" cy="1960401"/>
            </a:xfrm>
          </p:grpSpPr>
          <p:grpSp>
            <p:nvGrpSpPr>
              <p:cNvPr id="9330" name="Google Shape;9330;p2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9331" name="Google Shape;9331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32" name="Google Shape;9332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33" name="Google Shape;9333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34" name="Google Shape;9334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35" name="Google Shape;9335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36" name="Google Shape;9336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37" name="Google Shape;9337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38" name="Google Shape;9338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39" name="Google Shape;9339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40" name="Google Shape;9340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41" name="Google Shape;9341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42" name="Google Shape;9342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43" name="Google Shape;9343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44" name="Google Shape;9344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9345" name="Google Shape;9345;p2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9346" name="Google Shape;9346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47" name="Google Shape;9347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48" name="Google Shape;9348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49" name="Google Shape;9349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50" name="Google Shape;9350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51" name="Google Shape;9351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52" name="Google Shape;9352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53" name="Google Shape;9353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54" name="Google Shape;9354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55" name="Google Shape;9355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56" name="Google Shape;9356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57" name="Google Shape;9357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58" name="Google Shape;9358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59" name="Google Shape;9359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9360" name="Google Shape;9360;p24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9361" name="Google Shape;9361;p2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62" name="Google Shape;9362;p2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63" name="Google Shape;9363;p2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64" name="Google Shape;9364;p2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65" name="Google Shape;9365;p2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66" name="Google Shape;9366;p2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67" name="Google Shape;9367;p2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68" name="Google Shape;9368;p2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69" name="Google Shape;9369;p2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70" name="Google Shape;9370;p2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71" name="Google Shape;9371;p2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72" name="Google Shape;9372;p2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73" name="Google Shape;9373;p2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374" name="Google Shape;9374;p2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9375" name="Google Shape;9375;p24"/>
            <p:cNvGrpSpPr/>
            <p:nvPr/>
          </p:nvGrpSpPr>
          <p:grpSpPr>
            <a:xfrm flipH="1">
              <a:off x="8" y="-9"/>
              <a:ext cx="1699100" cy="2145071"/>
              <a:chOff x="7367733" y="196366"/>
              <a:chExt cx="1699100" cy="2145071"/>
            </a:xfrm>
          </p:grpSpPr>
          <p:grpSp>
            <p:nvGrpSpPr>
              <p:cNvPr id="9376" name="Google Shape;9376;p24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9377" name="Google Shape;9377;p24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9378" name="Google Shape;9378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79" name="Google Shape;9379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80" name="Google Shape;9380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81" name="Google Shape;9381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82" name="Google Shape;9382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83" name="Google Shape;9383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84" name="Google Shape;9384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85" name="Google Shape;9385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86" name="Google Shape;9386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87" name="Google Shape;9387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88" name="Google Shape;9388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89" name="Google Shape;9389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90" name="Google Shape;9390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91" name="Google Shape;9391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9392" name="Google Shape;9392;p24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9393" name="Google Shape;9393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94" name="Google Shape;9394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95" name="Google Shape;9395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96" name="Google Shape;9396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97" name="Google Shape;9397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98" name="Google Shape;9398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399" name="Google Shape;9399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00" name="Google Shape;9400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01" name="Google Shape;9401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02" name="Google Shape;9402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03" name="Google Shape;9403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04" name="Google Shape;9404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05" name="Google Shape;9405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06" name="Google Shape;9406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9407" name="Google Shape;9407;p24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9408" name="Google Shape;9408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09" name="Google Shape;9409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10" name="Google Shape;9410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11" name="Google Shape;9411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12" name="Google Shape;9412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13" name="Google Shape;9413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14" name="Google Shape;9414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15" name="Google Shape;9415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16" name="Google Shape;9416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17" name="Google Shape;9417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18" name="Google Shape;9418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19" name="Google Shape;9419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20" name="Google Shape;9420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21" name="Google Shape;9421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9422" name="Google Shape;9422;p24"/>
              <p:cNvGrpSpPr/>
              <p:nvPr/>
            </p:nvGrpSpPr>
            <p:grpSpPr>
              <a:xfrm>
                <a:off x="7920143" y="760581"/>
                <a:ext cx="631314" cy="578969"/>
                <a:chOff x="7920143" y="760581"/>
                <a:chExt cx="631314" cy="578969"/>
              </a:xfrm>
            </p:grpSpPr>
            <p:grpSp>
              <p:nvGrpSpPr>
                <p:cNvPr id="9423" name="Google Shape;9423;p24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9424" name="Google Shape;9424;p24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25" name="Google Shape;9425;p24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9426" name="Google Shape;9426;p24"/>
                <p:cNvGrpSpPr/>
                <p:nvPr/>
              </p:nvGrpSpPr>
              <p:grpSpPr>
                <a:xfrm>
                  <a:off x="7920143" y="760581"/>
                  <a:ext cx="631314" cy="578969"/>
                  <a:chOff x="7920143" y="760581"/>
                  <a:chExt cx="631314" cy="578969"/>
                </a:xfrm>
              </p:grpSpPr>
              <p:sp>
                <p:nvSpPr>
                  <p:cNvPr id="9427" name="Google Shape;9427;p24"/>
                  <p:cNvSpPr/>
                  <p:nvPr/>
                </p:nvSpPr>
                <p:spPr>
                  <a:xfrm>
                    <a:off x="8248228" y="1065572"/>
                    <a:ext cx="303229" cy="273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74" h="11090" extrusionOk="0">
                        <a:moveTo>
                          <a:pt x="624" y="7825"/>
                        </a:moveTo>
                        <a:cubicBezTo>
                          <a:pt x="960" y="8417"/>
                          <a:pt x="1520" y="8817"/>
                          <a:pt x="2016" y="9297"/>
                        </a:cubicBezTo>
                        <a:cubicBezTo>
                          <a:pt x="2465" y="9729"/>
                          <a:pt x="2865" y="10241"/>
                          <a:pt x="3425" y="10529"/>
                        </a:cubicBezTo>
                        <a:cubicBezTo>
                          <a:pt x="3825" y="10689"/>
                          <a:pt x="4241" y="10801"/>
                          <a:pt x="4657" y="10833"/>
                        </a:cubicBezTo>
                        <a:cubicBezTo>
                          <a:pt x="5521" y="10961"/>
                          <a:pt x="6417" y="11089"/>
                          <a:pt x="7265" y="10881"/>
                        </a:cubicBezTo>
                        <a:cubicBezTo>
                          <a:pt x="8193" y="10641"/>
                          <a:pt x="8961" y="10017"/>
                          <a:pt x="9681" y="9393"/>
                        </a:cubicBezTo>
                        <a:cubicBezTo>
                          <a:pt x="10753" y="8481"/>
                          <a:pt x="11873" y="7425"/>
                          <a:pt x="12081" y="6033"/>
                        </a:cubicBezTo>
                        <a:cubicBezTo>
                          <a:pt x="12273" y="4849"/>
                          <a:pt x="11761" y="3665"/>
                          <a:pt x="10993" y="2752"/>
                        </a:cubicBezTo>
                        <a:cubicBezTo>
                          <a:pt x="10225" y="1840"/>
                          <a:pt x="9233" y="1184"/>
                          <a:pt x="8241" y="528"/>
                        </a:cubicBezTo>
                        <a:cubicBezTo>
                          <a:pt x="7841" y="272"/>
                          <a:pt x="7393" y="0"/>
                          <a:pt x="6913" y="32"/>
                        </a:cubicBezTo>
                        <a:cubicBezTo>
                          <a:pt x="6257" y="64"/>
                          <a:pt x="5793" y="656"/>
                          <a:pt x="5345" y="1136"/>
                        </a:cubicBezTo>
                        <a:cubicBezTo>
                          <a:pt x="4209" y="2352"/>
                          <a:pt x="2561" y="2544"/>
                          <a:pt x="1424" y="3553"/>
                        </a:cubicBezTo>
                        <a:cubicBezTo>
                          <a:pt x="448" y="4449"/>
                          <a:pt x="0" y="6673"/>
                          <a:pt x="624" y="7825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28" name="Google Shape;9428;p24"/>
                  <p:cNvSpPr/>
                  <p:nvPr/>
                </p:nvSpPr>
                <p:spPr>
                  <a:xfrm>
                    <a:off x="8318661" y="810602"/>
                    <a:ext cx="195755" cy="2369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8" h="6897" extrusionOk="0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9429" name="Google Shape;9429;p24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grpSp>
                <p:nvGrpSpPr>
                  <p:cNvPr id="9430" name="Google Shape;9430;p24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9431" name="Google Shape;9431;p24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" h="6897" extrusionOk="0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9432" name="Google Shape;9432;p24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</p:grpSp>
      </p:grpSp>
      <p:sp>
        <p:nvSpPr>
          <p:cNvPr id="9433" name="Google Shape;9433;p2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34" name="Google Shape;9434;p24"/>
          <p:cNvSpPr/>
          <p:nvPr/>
        </p:nvSpPr>
        <p:spPr>
          <a:xfrm rot="-435006">
            <a:off x="8528464" y="2273914"/>
            <a:ext cx="2267" cy="1133"/>
          </a:xfrm>
          <a:custGeom>
            <a:avLst/>
            <a:gdLst/>
            <a:ahLst/>
            <a:cxnLst/>
            <a:rect l="l" t="t" r="r" b="b"/>
            <a:pathLst>
              <a:path w="68" h="34" extrusionOk="0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400188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 only 10">
    <p:spTree>
      <p:nvGrpSpPr>
        <p:cNvPr id="1" name="Shape 9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36" name="Google Shape;9436;p25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9437" name="Google Shape;9437;p2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438" name="Google Shape;9438;p2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9439" name="Google Shape;9439;p2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0" name="Google Shape;9440;p2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1" name="Google Shape;9441;p2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2" name="Google Shape;9442;p2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3" name="Google Shape;9443;p2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4" name="Google Shape;9444;p2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5" name="Google Shape;9445;p2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6" name="Google Shape;9446;p2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7" name="Google Shape;9447;p2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8" name="Google Shape;9448;p2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9" name="Google Shape;9449;p2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0" name="Google Shape;9450;p2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1" name="Google Shape;9451;p2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2" name="Google Shape;9452;p2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3" name="Google Shape;9453;p2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4" name="Google Shape;9454;p2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5" name="Google Shape;9455;p2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6" name="Google Shape;9456;p2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7" name="Google Shape;9457;p2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8" name="Google Shape;9458;p2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9" name="Google Shape;9459;p2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60" name="Google Shape;9460;p2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61" name="Google Shape;9461;p2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62" name="Google Shape;9462;p2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63" name="Google Shape;9463;p2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464" name="Google Shape;9464;p2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9465" name="Google Shape;9465;p2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66" name="Google Shape;9466;p2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67" name="Google Shape;9467;p2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68" name="Google Shape;9468;p2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69" name="Google Shape;9469;p2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0" name="Google Shape;9470;p2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1" name="Google Shape;9471;p2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2" name="Google Shape;9472;p2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3" name="Google Shape;9473;p2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4" name="Google Shape;9474;p2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5" name="Google Shape;9475;p2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6" name="Google Shape;9476;p2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7" name="Google Shape;9477;p2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8" name="Google Shape;9478;p2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9" name="Google Shape;9479;p2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0" name="Google Shape;9480;p2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1" name="Google Shape;9481;p2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2" name="Google Shape;9482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3" name="Google Shape;9483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4" name="Google Shape;9484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5" name="Google Shape;9485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6" name="Google Shape;9486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7" name="Google Shape;9487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8" name="Google Shape;9488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9" name="Google Shape;9489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90" name="Google Shape;9490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491" name="Google Shape;9491;p2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2" name="Google Shape;9492;p2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3" name="Google Shape;9493;p2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4" name="Google Shape;9494;p2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5" name="Google Shape;9495;p2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6" name="Google Shape;9496;p2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7" name="Google Shape;9497;p2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8" name="Google Shape;9498;p2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9" name="Google Shape;9499;p2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0" name="Google Shape;9500;p2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1" name="Google Shape;9501;p2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2" name="Google Shape;9502;p2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3" name="Google Shape;9503;p2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4" name="Google Shape;9504;p2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5" name="Google Shape;9505;p2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6" name="Google Shape;9506;p2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7" name="Google Shape;9507;p2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8" name="Google Shape;9508;p2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9" name="Google Shape;9509;p2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0" name="Google Shape;9510;p2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1" name="Google Shape;9511;p2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2" name="Google Shape;9512;p2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3" name="Google Shape;9513;p2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4" name="Google Shape;9514;p2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5" name="Google Shape;9515;p2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6" name="Google Shape;9516;p2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7" name="Google Shape;9517;p2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8" name="Google Shape;9518;p2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9" name="Google Shape;9519;p2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0" name="Google Shape;9520;p2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1" name="Google Shape;9521;p2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2" name="Google Shape;9522;p2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3" name="Google Shape;9523;p2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4" name="Google Shape;9524;p2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5" name="Google Shape;9525;p2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6" name="Google Shape;9526;p2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7" name="Google Shape;9527;p2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8" name="Google Shape;9528;p2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9" name="Google Shape;9529;p2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0" name="Google Shape;9530;p2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1" name="Google Shape;9531;p2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2" name="Google Shape;9532;p2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3" name="Google Shape;9533;p2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4" name="Google Shape;9534;p2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5" name="Google Shape;9535;p2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6" name="Google Shape;9536;p2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7" name="Google Shape;9537;p2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8" name="Google Shape;9538;p2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9" name="Google Shape;9539;p2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0" name="Google Shape;9540;p2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1" name="Google Shape;9541;p2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2" name="Google Shape;9542;p2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3" name="Google Shape;9543;p2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4" name="Google Shape;9544;p2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5" name="Google Shape;9545;p2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6" name="Google Shape;9546;p2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7" name="Google Shape;9547;p2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8" name="Google Shape;9548;p2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9" name="Google Shape;9549;p2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0" name="Google Shape;9550;p2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1" name="Google Shape;9551;p2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2" name="Google Shape;9552;p2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3" name="Google Shape;9553;p2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4" name="Google Shape;9554;p2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5" name="Google Shape;9555;p2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6" name="Google Shape;9556;p2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7" name="Google Shape;9557;p2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8" name="Google Shape;9558;p2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9" name="Google Shape;9559;p2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0" name="Google Shape;9560;p2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1" name="Google Shape;9561;p2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2" name="Google Shape;9562;p2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3" name="Google Shape;9563;p2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4" name="Google Shape;9564;p2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5" name="Google Shape;9565;p2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6" name="Google Shape;9566;p2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7" name="Google Shape;9567;p2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8" name="Google Shape;9568;p2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9" name="Google Shape;9569;p2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0" name="Google Shape;9570;p2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1" name="Google Shape;9571;p2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2" name="Google Shape;9572;p2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3" name="Google Shape;9573;p2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4" name="Google Shape;9574;p2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5" name="Google Shape;9575;p2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6" name="Google Shape;9576;p2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7" name="Google Shape;9577;p2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8" name="Google Shape;9578;p2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9" name="Google Shape;9579;p2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0" name="Google Shape;9580;p2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1" name="Google Shape;9581;p2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2" name="Google Shape;9582;p2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3" name="Google Shape;9583;p2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4" name="Google Shape;9584;p2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5" name="Google Shape;9585;p2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6" name="Google Shape;9586;p2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7" name="Google Shape;9587;p2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8" name="Google Shape;9588;p2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9" name="Google Shape;9589;p2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0" name="Google Shape;9590;p2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591" name="Google Shape;9591;p2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9592" name="Google Shape;9592;p2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93" name="Google Shape;9593;p2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94" name="Google Shape;9594;p2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95" name="Google Shape;9595;p2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96" name="Google Shape;9596;p2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97" name="Google Shape;9597;p2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98" name="Google Shape;9598;p2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99" name="Google Shape;9599;p2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0" name="Google Shape;9600;p2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1" name="Google Shape;9601;p2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2" name="Google Shape;9602;p2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3" name="Google Shape;9603;p2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4" name="Google Shape;9604;p2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5" name="Google Shape;9605;p2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6" name="Google Shape;9606;p2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7" name="Google Shape;9607;p2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8" name="Google Shape;9608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9" name="Google Shape;9609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10" name="Google Shape;9610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11" name="Google Shape;9611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12" name="Google Shape;9612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13" name="Google Shape;9613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14" name="Google Shape;9614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15" name="Google Shape;9615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16" name="Google Shape;9616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17" name="Google Shape;9617;p2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618" name="Google Shape;9618;p2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9" name="Google Shape;9619;p2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0" name="Google Shape;9620;p2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1" name="Google Shape;9621;p2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2" name="Google Shape;9622;p2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623" name="Google Shape;9623;p2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9624" name="Google Shape;9624;p2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25" name="Google Shape;9625;p2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26" name="Google Shape;9626;p2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27" name="Google Shape;9627;p2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28" name="Google Shape;9628;p2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29" name="Google Shape;9629;p2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0" name="Google Shape;9630;p2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1" name="Google Shape;9631;p2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2" name="Google Shape;9632;p2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3" name="Google Shape;9633;p2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4" name="Google Shape;9634;p2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5" name="Google Shape;9635;p2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6" name="Google Shape;9636;p2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7" name="Google Shape;9637;p2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8" name="Google Shape;9638;p2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9" name="Google Shape;9639;p2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0" name="Google Shape;9640;p2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1" name="Google Shape;9641;p2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2" name="Google Shape;9642;p2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3" name="Google Shape;9643;p2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4" name="Google Shape;9644;p2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5" name="Google Shape;9645;p2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6" name="Google Shape;9646;p2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7" name="Google Shape;9647;p2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8" name="Google Shape;9648;p2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9" name="Google Shape;9649;p2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650" name="Google Shape;9650;p2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651" name="Google Shape;9651;p2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9652" name="Google Shape;9652;p2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53" name="Google Shape;9653;p2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54" name="Google Shape;9654;p2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55" name="Google Shape;9655;p2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56" name="Google Shape;9656;p2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57" name="Google Shape;9657;p2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58" name="Google Shape;9658;p2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59" name="Google Shape;9659;p2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0" name="Google Shape;9660;p2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1" name="Google Shape;9661;p2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2" name="Google Shape;9662;p2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3" name="Google Shape;9663;p2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4" name="Google Shape;9664;p2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5" name="Google Shape;9665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6" name="Google Shape;9666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7" name="Google Shape;9667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8" name="Google Shape;9668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9" name="Google Shape;9669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70" name="Google Shape;9670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71" name="Google Shape;9671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72" name="Google Shape;9672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73" name="Google Shape;9673;p2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74" name="Google Shape;9674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75" name="Google Shape;9675;p2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76" name="Google Shape;9676;p2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77" name="Google Shape;9677;p2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9678" name="Google Shape;9678;p2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79" name="Google Shape;9679;p25"/>
          <p:cNvSpPr/>
          <p:nvPr/>
        </p:nvSpPr>
        <p:spPr>
          <a:xfrm rot="-435006">
            <a:off x="8528464" y="2273914"/>
            <a:ext cx="2267" cy="1133"/>
          </a:xfrm>
          <a:custGeom>
            <a:avLst/>
            <a:gdLst/>
            <a:ahLst/>
            <a:cxnLst/>
            <a:rect l="l" t="t" r="r" b="b"/>
            <a:pathLst>
              <a:path w="68" h="34" extrusionOk="0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680" name="Google Shape;9680;p25"/>
          <p:cNvGrpSpPr/>
          <p:nvPr/>
        </p:nvGrpSpPr>
        <p:grpSpPr>
          <a:xfrm rot="128057" flipH="1">
            <a:off x="10708682" y="-664589"/>
            <a:ext cx="2014653" cy="2138559"/>
            <a:chOff x="7805848" y="0"/>
            <a:chExt cx="1338162" cy="1420462"/>
          </a:xfrm>
        </p:grpSpPr>
        <p:grpSp>
          <p:nvGrpSpPr>
            <p:cNvPr id="9681" name="Google Shape;9681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682" name="Google Shape;9682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83" name="Google Shape;9683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84" name="Google Shape;9684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85" name="Google Shape;9685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86" name="Google Shape;9686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87" name="Google Shape;9687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88" name="Google Shape;9688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89" name="Google Shape;9689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90" name="Google Shape;9690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91" name="Google Shape;9691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92" name="Google Shape;9692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93" name="Google Shape;9693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94" name="Google Shape;9694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95" name="Google Shape;9695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96" name="Google Shape;9696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697" name="Google Shape;9697;p25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9698" name="Google Shape;9698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99" name="Google Shape;9699;p25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0" name="Google Shape;9700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1" name="Google Shape;9701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2" name="Google Shape;9702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3" name="Google Shape;9703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4" name="Google Shape;9704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5" name="Google Shape;9705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6" name="Google Shape;9706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7" name="Google Shape;9707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8" name="Google Shape;9708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09" name="Google Shape;9709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10" name="Google Shape;9710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11" name="Google Shape;9711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12" name="Google Shape;9712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713" name="Google Shape;9713;p25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9714" name="Google Shape;9714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15" name="Google Shape;9715;p25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16" name="Google Shape;9716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17" name="Google Shape;9717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18" name="Google Shape;9718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19" name="Google Shape;9719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0" name="Google Shape;9720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1" name="Google Shape;9721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2" name="Google Shape;9722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3" name="Google Shape;9723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4" name="Google Shape;9724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5" name="Google Shape;9725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6" name="Google Shape;9726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7" name="Google Shape;9727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8" name="Google Shape;9728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729" name="Google Shape;9729;p25"/>
          <p:cNvGrpSpPr/>
          <p:nvPr/>
        </p:nvGrpSpPr>
        <p:grpSpPr>
          <a:xfrm rot="128057" flipH="1">
            <a:off x="10821007" y="874642"/>
            <a:ext cx="2014653" cy="2138559"/>
            <a:chOff x="7805848" y="0"/>
            <a:chExt cx="1338162" cy="1420462"/>
          </a:xfrm>
        </p:grpSpPr>
        <p:grpSp>
          <p:nvGrpSpPr>
            <p:cNvPr id="9730" name="Google Shape;9730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731" name="Google Shape;9731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2" name="Google Shape;9732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3" name="Google Shape;9733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4" name="Google Shape;9734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5" name="Google Shape;9735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6" name="Google Shape;9736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7" name="Google Shape;9737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8" name="Google Shape;9738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9" name="Google Shape;9739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0" name="Google Shape;9740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1" name="Google Shape;9741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2" name="Google Shape;9742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3" name="Google Shape;9743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4" name="Google Shape;9744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5" name="Google Shape;9745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746" name="Google Shape;9746;p25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9747" name="Google Shape;9747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8" name="Google Shape;9748;p25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49" name="Google Shape;9749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0" name="Google Shape;9750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1" name="Google Shape;9751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2" name="Google Shape;9752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3" name="Google Shape;9753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4" name="Google Shape;9754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5" name="Google Shape;9755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6" name="Google Shape;9756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7" name="Google Shape;9757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8" name="Google Shape;9758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59" name="Google Shape;9759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60" name="Google Shape;9760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61" name="Google Shape;9761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762" name="Google Shape;9762;p25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9763" name="Google Shape;9763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64" name="Google Shape;9764;p25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65" name="Google Shape;9765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66" name="Google Shape;9766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67" name="Google Shape;9767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68" name="Google Shape;9768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69" name="Google Shape;9769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70" name="Google Shape;9770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71" name="Google Shape;9771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72" name="Google Shape;9772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73" name="Google Shape;9773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74" name="Google Shape;9774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75" name="Google Shape;9775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76" name="Google Shape;9776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77" name="Google Shape;9777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778" name="Google Shape;9778;p25"/>
          <p:cNvGrpSpPr/>
          <p:nvPr/>
        </p:nvGrpSpPr>
        <p:grpSpPr>
          <a:xfrm rot="1481150" flipH="1">
            <a:off x="-521455" y="-454774"/>
            <a:ext cx="2014729" cy="2138639"/>
            <a:chOff x="7805848" y="0"/>
            <a:chExt cx="1338162" cy="1420462"/>
          </a:xfrm>
        </p:grpSpPr>
        <p:grpSp>
          <p:nvGrpSpPr>
            <p:cNvPr id="9779" name="Google Shape;9779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780" name="Google Shape;9780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81" name="Google Shape;9781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82" name="Google Shape;9782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83" name="Google Shape;9783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84" name="Google Shape;9784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85" name="Google Shape;9785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86" name="Google Shape;9786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87" name="Google Shape;9787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88" name="Google Shape;9788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89" name="Google Shape;9789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90" name="Google Shape;9790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91" name="Google Shape;9791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92" name="Google Shape;9792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93" name="Google Shape;9793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94" name="Google Shape;9794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795" name="Google Shape;9795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9796" name="Google Shape;9796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97" name="Google Shape;9797;p25"/>
              <p:cNvSpPr/>
              <p:nvPr/>
            </p:nvSpPr>
            <p:spPr>
              <a:xfrm>
                <a:off x="2092310" y="1107011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98" name="Google Shape;9798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99" name="Google Shape;9799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0" name="Google Shape;9800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1" name="Google Shape;9801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2" name="Google Shape;9802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3" name="Google Shape;9803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4" name="Google Shape;9804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5" name="Google Shape;9805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6" name="Google Shape;9806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7" name="Google Shape;9807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8" name="Google Shape;9808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09" name="Google Shape;9809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10" name="Google Shape;9810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811" name="Google Shape;9811;p25"/>
            <p:cNvGrpSpPr/>
            <p:nvPr/>
          </p:nvGrpSpPr>
          <p:grpSpPr>
            <a:xfrm rot="10800000" flipH="1">
              <a:off x="8257960" y="38962"/>
              <a:ext cx="775450" cy="1381500"/>
              <a:chOff x="2092310" y="847750"/>
              <a:chExt cx="775450" cy="1381500"/>
            </a:xfrm>
          </p:grpSpPr>
          <p:sp>
            <p:nvSpPr>
              <p:cNvPr id="9812" name="Google Shape;9812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13" name="Google Shape;9813;p25"/>
              <p:cNvSpPr/>
              <p:nvPr/>
            </p:nvSpPr>
            <p:spPr>
              <a:xfrm>
                <a:off x="2092310" y="218671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14" name="Google Shape;9814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15" name="Google Shape;9815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16" name="Google Shape;9816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17" name="Google Shape;9817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18" name="Google Shape;9818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19" name="Google Shape;9819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20" name="Google Shape;9820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21" name="Google Shape;9821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22" name="Google Shape;9822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23" name="Google Shape;9823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24" name="Google Shape;9824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25" name="Google Shape;9825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26" name="Google Shape;9826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827" name="Google Shape;9827;p25"/>
          <p:cNvGrpSpPr/>
          <p:nvPr/>
        </p:nvGrpSpPr>
        <p:grpSpPr>
          <a:xfrm rot="-9318850" flipH="1">
            <a:off x="11379386" y="2100794"/>
            <a:ext cx="2014729" cy="2138639"/>
            <a:chOff x="7805848" y="0"/>
            <a:chExt cx="1338162" cy="1420462"/>
          </a:xfrm>
        </p:grpSpPr>
        <p:grpSp>
          <p:nvGrpSpPr>
            <p:cNvPr id="9828" name="Google Shape;9828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829" name="Google Shape;9829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0" name="Google Shape;9830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1" name="Google Shape;9831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2" name="Google Shape;9832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3" name="Google Shape;9833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4" name="Google Shape;9834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5" name="Google Shape;9835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6" name="Google Shape;9836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7" name="Google Shape;9837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8" name="Google Shape;9838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9" name="Google Shape;9839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0" name="Google Shape;9840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1" name="Google Shape;9841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2" name="Google Shape;9842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3" name="Google Shape;9843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844" name="Google Shape;9844;p25"/>
            <p:cNvGrpSpPr/>
            <p:nvPr/>
          </p:nvGrpSpPr>
          <p:grpSpPr>
            <a:xfrm rot="-5400000">
              <a:off x="7604532" y="353091"/>
              <a:ext cx="1112857" cy="710225"/>
              <a:chOff x="1754903" y="847750"/>
              <a:chExt cx="1112857" cy="710225"/>
            </a:xfrm>
          </p:grpSpPr>
          <p:sp>
            <p:nvSpPr>
              <p:cNvPr id="9845" name="Google Shape;9845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6" name="Google Shape;9846;p25"/>
              <p:cNvSpPr/>
              <p:nvPr/>
            </p:nvSpPr>
            <p:spPr>
              <a:xfrm>
                <a:off x="1754903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7" name="Google Shape;9847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8" name="Google Shape;9848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9" name="Google Shape;9849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0" name="Google Shape;9850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1" name="Google Shape;9851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2" name="Google Shape;9852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3" name="Google Shape;9853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4" name="Google Shape;9854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5" name="Google Shape;9855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6" name="Google Shape;9856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7" name="Google Shape;9857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8" name="Google Shape;9858;p25"/>
              <p:cNvSpPr/>
              <p:nvPr/>
            </p:nvSpPr>
            <p:spPr>
              <a:xfrm>
                <a:off x="2202052" y="1097227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9" name="Google Shape;9859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860" name="Google Shape;9860;p25"/>
            <p:cNvGrpSpPr/>
            <p:nvPr/>
          </p:nvGrpSpPr>
          <p:grpSpPr>
            <a:xfrm rot="10800000" flipH="1">
              <a:off x="8122997" y="710237"/>
              <a:ext cx="910413" cy="710225"/>
              <a:chOff x="1957347" y="847750"/>
              <a:chExt cx="910413" cy="710225"/>
            </a:xfrm>
          </p:grpSpPr>
          <p:sp>
            <p:nvSpPr>
              <p:cNvPr id="9861" name="Google Shape;9861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62" name="Google Shape;9862;p25"/>
              <p:cNvSpPr/>
              <p:nvPr/>
            </p:nvSpPr>
            <p:spPr>
              <a:xfrm>
                <a:off x="1957347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63" name="Google Shape;9863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64" name="Google Shape;9864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65" name="Google Shape;9865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66" name="Google Shape;9866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67" name="Google Shape;9867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68" name="Google Shape;9868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69" name="Google Shape;9869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70" name="Google Shape;9870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71" name="Google Shape;9871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72" name="Google Shape;9872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73" name="Google Shape;9873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74" name="Google Shape;9874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75" name="Google Shape;9875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876" name="Google Shape;9876;p25"/>
          <p:cNvGrpSpPr/>
          <p:nvPr/>
        </p:nvGrpSpPr>
        <p:grpSpPr>
          <a:xfrm rot="-9318850" flipH="1">
            <a:off x="-1041705" y="1042313"/>
            <a:ext cx="2014729" cy="2138639"/>
            <a:chOff x="7805848" y="0"/>
            <a:chExt cx="1338162" cy="1420462"/>
          </a:xfrm>
        </p:grpSpPr>
        <p:grpSp>
          <p:nvGrpSpPr>
            <p:cNvPr id="9877" name="Google Shape;9877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878" name="Google Shape;9878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79" name="Google Shape;9879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0" name="Google Shape;9880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1" name="Google Shape;9881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2" name="Google Shape;9882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3" name="Google Shape;9883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4" name="Google Shape;9884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5" name="Google Shape;9885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6" name="Google Shape;9886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7" name="Google Shape;9887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8" name="Google Shape;9888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9" name="Google Shape;9889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90" name="Google Shape;9890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91" name="Google Shape;9891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92" name="Google Shape;9892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893" name="Google Shape;9893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9894" name="Google Shape;9894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95" name="Google Shape;9895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96" name="Google Shape;9896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97" name="Google Shape;9897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98" name="Google Shape;9898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99" name="Google Shape;9899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00" name="Google Shape;9900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01" name="Google Shape;9901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02" name="Google Shape;9902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03" name="Google Shape;9903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04" name="Google Shape;9904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05" name="Google Shape;9905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06" name="Google Shape;9906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07" name="Google Shape;9907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08" name="Google Shape;9908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909" name="Google Shape;9909;p25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9910" name="Google Shape;9910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11" name="Google Shape;9911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12" name="Google Shape;9912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13" name="Google Shape;9913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14" name="Google Shape;9914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15" name="Google Shape;9915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16" name="Google Shape;9916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17" name="Google Shape;9917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18" name="Google Shape;9918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19" name="Google Shape;9919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20" name="Google Shape;9920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21" name="Google Shape;9921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22" name="Google Shape;9922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23" name="Google Shape;9923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24" name="Google Shape;9924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9925" name="Google Shape;9925;p25"/>
          <p:cNvSpPr/>
          <p:nvPr/>
        </p:nvSpPr>
        <p:spPr>
          <a:xfrm rot="1276294" flipH="1">
            <a:off x="166421" y="1041759"/>
            <a:ext cx="496467" cy="274184"/>
          </a:xfrm>
          <a:custGeom>
            <a:avLst/>
            <a:gdLst/>
            <a:ahLst/>
            <a:cxnLst/>
            <a:rect l="l" t="t" r="r" b="b"/>
            <a:pathLst>
              <a:path w="35776" h="19758" extrusionOk="0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926" name="Google Shape;9926;p25"/>
          <p:cNvGrpSpPr/>
          <p:nvPr/>
        </p:nvGrpSpPr>
        <p:grpSpPr>
          <a:xfrm rot="925987" flipH="1">
            <a:off x="-1147996" y="2905657"/>
            <a:ext cx="2014768" cy="2138681"/>
            <a:chOff x="7805848" y="0"/>
            <a:chExt cx="1338162" cy="1420462"/>
          </a:xfrm>
        </p:grpSpPr>
        <p:grpSp>
          <p:nvGrpSpPr>
            <p:cNvPr id="9927" name="Google Shape;9927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928" name="Google Shape;9928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29" name="Google Shape;9929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0" name="Google Shape;9930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1" name="Google Shape;9931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2" name="Google Shape;9932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3" name="Google Shape;9933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4" name="Google Shape;9934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5" name="Google Shape;9935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6" name="Google Shape;9936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7" name="Google Shape;9937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8" name="Google Shape;9938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9" name="Google Shape;9939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0" name="Google Shape;9940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1" name="Google Shape;9941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2" name="Google Shape;9942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943" name="Google Shape;9943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9944" name="Google Shape;9944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5" name="Google Shape;9945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6" name="Google Shape;9946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7" name="Google Shape;9947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8" name="Google Shape;9948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9" name="Google Shape;9949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50" name="Google Shape;9950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51" name="Google Shape;9951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52" name="Google Shape;9952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53" name="Google Shape;9953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54" name="Google Shape;9954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55" name="Google Shape;9955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56" name="Google Shape;9956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57" name="Google Shape;9957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58" name="Google Shape;9958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959" name="Google Shape;9959;p25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9960" name="Google Shape;9960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1" name="Google Shape;9961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2" name="Google Shape;9962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3" name="Google Shape;9963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4" name="Google Shape;9964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5" name="Google Shape;9965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6" name="Google Shape;9966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7" name="Google Shape;9967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8" name="Google Shape;9968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69" name="Google Shape;9969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70" name="Google Shape;9970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71" name="Google Shape;9971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72" name="Google Shape;9972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73" name="Google Shape;9973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74" name="Google Shape;9974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9975" name="Google Shape;9975;p25"/>
          <p:cNvGrpSpPr/>
          <p:nvPr/>
        </p:nvGrpSpPr>
        <p:grpSpPr>
          <a:xfrm rot="-6327617" flipH="1">
            <a:off x="425397" y="-842285"/>
            <a:ext cx="2014663" cy="2138568"/>
            <a:chOff x="7805848" y="0"/>
            <a:chExt cx="1338162" cy="1420462"/>
          </a:xfrm>
        </p:grpSpPr>
        <p:grpSp>
          <p:nvGrpSpPr>
            <p:cNvPr id="9976" name="Google Shape;9976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977" name="Google Shape;9977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78" name="Google Shape;9978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79" name="Google Shape;9979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0" name="Google Shape;9980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1" name="Google Shape;9981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2" name="Google Shape;9982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3" name="Google Shape;9983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4" name="Google Shape;9984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5" name="Google Shape;9985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6" name="Google Shape;9986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7" name="Google Shape;9987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8" name="Google Shape;9988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9" name="Google Shape;9989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90" name="Google Shape;9990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91" name="Google Shape;9991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992" name="Google Shape;9992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9993" name="Google Shape;9993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94" name="Google Shape;9994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95" name="Google Shape;9995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96" name="Google Shape;9996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97" name="Google Shape;9997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98" name="Google Shape;9998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99" name="Google Shape;9999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00" name="Google Shape;10000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01" name="Google Shape;10001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02" name="Google Shape;10002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03" name="Google Shape;10003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04" name="Google Shape;10004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05" name="Google Shape;10005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06" name="Google Shape;10006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07" name="Google Shape;10007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008" name="Google Shape;10008;p25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009" name="Google Shape;10009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0" name="Google Shape;10010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1" name="Google Shape;10011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2" name="Google Shape;10012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3" name="Google Shape;10013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4" name="Google Shape;10014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5" name="Google Shape;10015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6" name="Google Shape;10016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7" name="Google Shape;10017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8" name="Google Shape;10018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9" name="Google Shape;10019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20" name="Google Shape;10020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21" name="Google Shape;10021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22" name="Google Shape;10022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23" name="Google Shape;10023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0024" name="Google Shape;10024;p25"/>
          <p:cNvGrpSpPr/>
          <p:nvPr/>
        </p:nvGrpSpPr>
        <p:grpSpPr>
          <a:xfrm rot="-5400000" flipH="1">
            <a:off x="2434100" y="-1221051"/>
            <a:ext cx="2014737" cy="2138648"/>
            <a:chOff x="7805848" y="0"/>
            <a:chExt cx="1338162" cy="1420462"/>
          </a:xfrm>
        </p:grpSpPr>
        <p:grpSp>
          <p:nvGrpSpPr>
            <p:cNvPr id="10025" name="Google Shape;10025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026" name="Google Shape;10026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27" name="Google Shape;10027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28" name="Google Shape;10028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29" name="Google Shape;10029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0" name="Google Shape;10030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1" name="Google Shape;10031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2" name="Google Shape;10032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3" name="Google Shape;10033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4" name="Google Shape;10034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5" name="Google Shape;10035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6" name="Google Shape;10036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7" name="Google Shape;10037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8" name="Google Shape;10038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9" name="Google Shape;10039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0" name="Google Shape;10040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041" name="Google Shape;10041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042" name="Google Shape;10042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3" name="Google Shape;10043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4" name="Google Shape;10044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5" name="Google Shape;10045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6" name="Google Shape;10046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7" name="Google Shape;10047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8" name="Google Shape;10048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9" name="Google Shape;10049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0" name="Google Shape;10050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1" name="Google Shape;10051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2" name="Google Shape;10052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3" name="Google Shape;10053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4" name="Google Shape;10054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5" name="Google Shape;10055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6" name="Google Shape;10056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057" name="Google Shape;10057;p25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058" name="Google Shape;10058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9" name="Google Shape;10059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0" name="Google Shape;10060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1" name="Google Shape;10061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2" name="Google Shape;10062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3" name="Google Shape;10063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4" name="Google Shape;10064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5" name="Google Shape;10065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6" name="Google Shape;10066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7" name="Google Shape;10067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8" name="Google Shape;10068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69" name="Google Shape;10069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70" name="Google Shape;10070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71" name="Google Shape;10071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72" name="Google Shape;10072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0073" name="Google Shape;10073;p25"/>
          <p:cNvGrpSpPr/>
          <p:nvPr/>
        </p:nvGrpSpPr>
        <p:grpSpPr>
          <a:xfrm rot="5400000" flipH="1">
            <a:off x="3904066" y="-1542051"/>
            <a:ext cx="2014737" cy="2138648"/>
            <a:chOff x="7805848" y="0"/>
            <a:chExt cx="1338162" cy="1420462"/>
          </a:xfrm>
        </p:grpSpPr>
        <p:grpSp>
          <p:nvGrpSpPr>
            <p:cNvPr id="10074" name="Google Shape;10074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075" name="Google Shape;10075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76" name="Google Shape;10076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77" name="Google Shape;10077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78" name="Google Shape;10078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79" name="Google Shape;10079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0" name="Google Shape;10080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1" name="Google Shape;10081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2" name="Google Shape;10082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3" name="Google Shape;10083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4" name="Google Shape;10084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5" name="Google Shape;10085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6" name="Google Shape;10086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7" name="Google Shape;10087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8" name="Google Shape;10088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89" name="Google Shape;10089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090" name="Google Shape;10090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091" name="Google Shape;10091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92" name="Google Shape;10092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93" name="Google Shape;10093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94" name="Google Shape;10094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95" name="Google Shape;10095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96" name="Google Shape;10096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97" name="Google Shape;10097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98" name="Google Shape;10098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99" name="Google Shape;10099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00" name="Google Shape;10100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01" name="Google Shape;10101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02" name="Google Shape;10102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03" name="Google Shape;10103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04" name="Google Shape;10104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05" name="Google Shape;10105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106" name="Google Shape;10106;p25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107" name="Google Shape;10107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08" name="Google Shape;10108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09" name="Google Shape;10109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0" name="Google Shape;10110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1" name="Google Shape;10111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2" name="Google Shape;10112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3" name="Google Shape;10113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4" name="Google Shape;10114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5" name="Google Shape;10115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6" name="Google Shape;10116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7" name="Google Shape;10117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8" name="Google Shape;10118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19" name="Google Shape;10119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20" name="Google Shape;10120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21" name="Google Shape;10121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0122" name="Google Shape;10122;p25"/>
          <p:cNvGrpSpPr/>
          <p:nvPr/>
        </p:nvGrpSpPr>
        <p:grpSpPr>
          <a:xfrm rot="5400000" flipH="1">
            <a:off x="11169100" y="2905683"/>
            <a:ext cx="2014737" cy="2138648"/>
            <a:chOff x="7805848" y="0"/>
            <a:chExt cx="1338162" cy="1420462"/>
          </a:xfrm>
        </p:grpSpPr>
        <p:grpSp>
          <p:nvGrpSpPr>
            <p:cNvPr id="10123" name="Google Shape;10123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124" name="Google Shape;10124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25" name="Google Shape;10125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26" name="Google Shape;10126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27" name="Google Shape;10127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28" name="Google Shape;10128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29" name="Google Shape;10129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0" name="Google Shape;10130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1" name="Google Shape;10131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2" name="Google Shape;10132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3" name="Google Shape;10133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4" name="Google Shape;10134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5" name="Google Shape;10135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6" name="Google Shape;10136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7" name="Google Shape;10137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8" name="Google Shape;10138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139" name="Google Shape;10139;p25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140" name="Google Shape;10140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1" name="Google Shape;10141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2" name="Google Shape;10142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3" name="Google Shape;10143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4" name="Google Shape;10144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5" name="Google Shape;10145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6" name="Google Shape;10146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7" name="Google Shape;10147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8" name="Google Shape;10148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49" name="Google Shape;10149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50" name="Google Shape;10150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51" name="Google Shape;10151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52" name="Google Shape;10152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53" name="Google Shape;10153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54" name="Google Shape;10154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155" name="Google Shape;10155;p25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156" name="Google Shape;10156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57" name="Google Shape;10157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58" name="Google Shape;10158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59" name="Google Shape;10159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60" name="Google Shape;10160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61" name="Google Shape;10161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62" name="Google Shape;10162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63" name="Google Shape;10163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64" name="Google Shape;10164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65" name="Google Shape;10165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66" name="Google Shape;10166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67" name="Google Shape;10167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68" name="Google Shape;10168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69" name="Google Shape;10169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70" name="Google Shape;10170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0171" name="Google Shape;10171;p25"/>
          <p:cNvGrpSpPr/>
          <p:nvPr/>
        </p:nvGrpSpPr>
        <p:grpSpPr>
          <a:xfrm>
            <a:off x="10959782" y="1436737"/>
            <a:ext cx="708913" cy="451457"/>
            <a:chOff x="8315725" y="3909900"/>
            <a:chExt cx="402000" cy="256025"/>
          </a:xfrm>
        </p:grpSpPr>
        <p:sp>
          <p:nvSpPr>
            <p:cNvPr id="10172" name="Google Shape;10172;p25"/>
            <p:cNvSpPr/>
            <p:nvPr/>
          </p:nvSpPr>
          <p:spPr>
            <a:xfrm>
              <a:off x="8386625" y="3909900"/>
              <a:ext cx="255200" cy="256025"/>
            </a:xfrm>
            <a:custGeom>
              <a:avLst/>
              <a:gdLst/>
              <a:ahLst/>
              <a:cxnLst/>
              <a:rect l="l" t="t" r="r" b="b"/>
              <a:pathLst>
                <a:path w="10208" h="10241" extrusionOk="0">
                  <a:moveTo>
                    <a:pt x="5151" y="1"/>
                  </a:moveTo>
                  <a:cubicBezTo>
                    <a:pt x="2707" y="1"/>
                    <a:pt x="297" y="1732"/>
                    <a:pt x="34" y="4666"/>
                  </a:cubicBezTo>
                  <a:cubicBezTo>
                    <a:pt x="0" y="4732"/>
                    <a:pt x="0" y="4832"/>
                    <a:pt x="0" y="4932"/>
                  </a:cubicBezTo>
                  <a:lnTo>
                    <a:pt x="0" y="5133"/>
                  </a:lnTo>
                  <a:cubicBezTo>
                    <a:pt x="0" y="5433"/>
                    <a:pt x="34" y="5733"/>
                    <a:pt x="67" y="6033"/>
                  </a:cubicBezTo>
                  <a:cubicBezTo>
                    <a:pt x="167" y="6500"/>
                    <a:pt x="301" y="6967"/>
                    <a:pt x="534" y="7401"/>
                  </a:cubicBezTo>
                  <a:cubicBezTo>
                    <a:pt x="701" y="7734"/>
                    <a:pt x="901" y="8068"/>
                    <a:pt x="1168" y="8368"/>
                  </a:cubicBezTo>
                  <a:cubicBezTo>
                    <a:pt x="2223" y="9656"/>
                    <a:pt x="3657" y="10241"/>
                    <a:pt x="5071" y="10241"/>
                  </a:cubicBezTo>
                  <a:cubicBezTo>
                    <a:pt x="7504" y="10241"/>
                    <a:pt x="9879" y="8513"/>
                    <a:pt x="10174" y="5666"/>
                  </a:cubicBezTo>
                  <a:cubicBezTo>
                    <a:pt x="10208" y="5466"/>
                    <a:pt x="10208" y="5299"/>
                    <a:pt x="10208" y="5133"/>
                  </a:cubicBezTo>
                  <a:cubicBezTo>
                    <a:pt x="10208" y="5032"/>
                    <a:pt x="10208" y="4966"/>
                    <a:pt x="10208" y="4832"/>
                  </a:cubicBezTo>
                  <a:cubicBezTo>
                    <a:pt x="10208" y="4732"/>
                    <a:pt x="10208" y="4632"/>
                    <a:pt x="10174" y="4499"/>
                  </a:cubicBezTo>
                  <a:cubicBezTo>
                    <a:pt x="10174" y="4332"/>
                    <a:pt x="10141" y="4199"/>
                    <a:pt x="10108" y="4032"/>
                  </a:cubicBezTo>
                  <a:cubicBezTo>
                    <a:pt x="9974" y="3431"/>
                    <a:pt x="9707" y="2831"/>
                    <a:pt x="9374" y="2331"/>
                  </a:cubicBezTo>
                  <a:cubicBezTo>
                    <a:pt x="8337" y="729"/>
                    <a:pt x="6737" y="1"/>
                    <a:pt x="5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0173" name="Google Shape;10173;p25"/>
            <p:cNvGrpSpPr/>
            <p:nvPr/>
          </p:nvGrpSpPr>
          <p:grpSpPr>
            <a:xfrm>
              <a:off x="8386625" y="3910600"/>
              <a:ext cx="255200" cy="221025"/>
              <a:chOff x="8386625" y="3910600"/>
              <a:chExt cx="255200" cy="221025"/>
            </a:xfrm>
          </p:grpSpPr>
          <p:sp>
            <p:nvSpPr>
              <p:cNvPr id="10174" name="Google Shape;10174;p25"/>
              <p:cNvSpPr/>
              <p:nvPr/>
            </p:nvSpPr>
            <p:spPr>
              <a:xfrm>
                <a:off x="8407475" y="3910600"/>
                <a:ext cx="213500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2303" extrusionOk="0">
                    <a:moveTo>
                      <a:pt x="4270" y="1"/>
                    </a:moveTo>
                    <a:cubicBezTo>
                      <a:pt x="2635" y="1"/>
                      <a:pt x="1001" y="768"/>
                      <a:pt x="0" y="2303"/>
                    </a:cubicBezTo>
                    <a:cubicBezTo>
                      <a:pt x="167" y="2303"/>
                      <a:pt x="334" y="2303"/>
                      <a:pt x="501" y="2269"/>
                    </a:cubicBezTo>
                    <a:cubicBezTo>
                      <a:pt x="734" y="2169"/>
                      <a:pt x="968" y="2102"/>
                      <a:pt x="1234" y="2069"/>
                    </a:cubicBezTo>
                    <a:cubicBezTo>
                      <a:pt x="1735" y="1969"/>
                      <a:pt x="1802" y="1936"/>
                      <a:pt x="2335" y="1869"/>
                    </a:cubicBezTo>
                    <a:cubicBezTo>
                      <a:pt x="2869" y="1802"/>
                      <a:pt x="3203" y="1735"/>
                      <a:pt x="3703" y="1702"/>
                    </a:cubicBezTo>
                    <a:cubicBezTo>
                      <a:pt x="3870" y="1669"/>
                      <a:pt x="4045" y="1652"/>
                      <a:pt x="4220" y="1652"/>
                    </a:cubicBezTo>
                    <a:cubicBezTo>
                      <a:pt x="4395" y="1652"/>
                      <a:pt x="4570" y="1669"/>
                      <a:pt x="4737" y="1702"/>
                    </a:cubicBezTo>
                    <a:cubicBezTo>
                      <a:pt x="5104" y="1802"/>
                      <a:pt x="5404" y="1769"/>
                      <a:pt x="5738" y="1869"/>
                    </a:cubicBezTo>
                    <a:cubicBezTo>
                      <a:pt x="6005" y="2002"/>
                      <a:pt x="6271" y="2069"/>
                      <a:pt x="6538" y="2136"/>
                    </a:cubicBezTo>
                    <a:cubicBezTo>
                      <a:pt x="6972" y="2202"/>
                      <a:pt x="7406" y="2269"/>
                      <a:pt x="7839" y="2303"/>
                    </a:cubicBezTo>
                    <a:lnTo>
                      <a:pt x="8540" y="2303"/>
                    </a:lnTo>
                    <a:cubicBezTo>
                      <a:pt x="7539" y="768"/>
                      <a:pt x="5904" y="1"/>
                      <a:pt x="4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75" name="Google Shape;10175;p25"/>
              <p:cNvSpPr/>
              <p:nvPr/>
            </p:nvSpPr>
            <p:spPr>
              <a:xfrm>
                <a:off x="8386625" y="4010675"/>
                <a:ext cx="254375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10175" h="902" extrusionOk="0">
                    <a:moveTo>
                      <a:pt x="10108" y="1"/>
                    </a:moveTo>
                    <a:lnTo>
                      <a:pt x="8773" y="134"/>
                    </a:lnTo>
                    <a:cubicBezTo>
                      <a:pt x="8206" y="201"/>
                      <a:pt x="7572" y="234"/>
                      <a:pt x="6605" y="268"/>
                    </a:cubicBezTo>
                    <a:cubicBezTo>
                      <a:pt x="6105" y="268"/>
                      <a:pt x="5604" y="268"/>
                      <a:pt x="5104" y="201"/>
                    </a:cubicBezTo>
                    <a:cubicBezTo>
                      <a:pt x="4618" y="137"/>
                      <a:pt x="4118" y="114"/>
                      <a:pt x="3622" y="114"/>
                    </a:cubicBezTo>
                    <a:cubicBezTo>
                      <a:pt x="3335" y="114"/>
                      <a:pt x="3050" y="122"/>
                      <a:pt x="2769" y="134"/>
                    </a:cubicBezTo>
                    <a:cubicBezTo>
                      <a:pt x="2169" y="201"/>
                      <a:pt x="868" y="468"/>
                      <a:pt x="34" y="635"/>
                    </a:cubicBezTo>
                    <a:cubicBezTo>
                      <a:pt x="0" y="735"/>
                      <a:pt x="0" y="801"/>
                      <a:pt x="0" y="901"/>
                    </a:cubicBezTo>
                    <a:cubicBezTo>
                      <a:pt x="1068" y="768"/>
                      <a:pt x="3670" y="401"/>
                      <a:pt x="4137" y="401"/>
                    </a:cubicBezTo>
                    <a:cubicBezTo>
                      <a:pt x="4704" y="434"/>
                      <a:pt x="4804" y="468"/>
                      <a:pt x="5304" y="501"/>
                    </a:cubicBezTo>
                    <a:cubicBezTo>
                      <a:pt x="5638" y="534"/>
                      <a:pt x="6005" y="568"/>
                      <a:pt x="6372" y="568"/>
                    </a:cubicBezTo>
                    <a:cubicBezTo>
                      <a:pt x="6738" y="534"/>
                      <a:pt x="7706" y="568"/>
                      <a:pt x="8373" y="501"/>
                    </a:cubicBezTo>
                    <a:cubicBezTo>
                      <a:pt x="8707" y="468"/>
                      <a:pt x="9507" y="468"/>
                      <a:pt x="10174" y="468"/>
                    </a:cubicBezTo>
                    <a:cubicBezTo>
                      <a:pt x="10174" y="301"/>
                      <a:pt x="10141" y="168"/>
                      <a:pt x="10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76" name="Google Shape;10176;p25"/>
              <p:cNvSpPr/>
              <p:nvPr/>
            </p:nvSpPr>
            <p:spPr>
              <a:xfrm>
                <a:off x="8386625" y="4024850"/>
                <a:ext cx="25520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0208" h="1569" extrusionOk="0">
                    <a:moveTo>
                      <a:pt x="4070" y="1"/>
                    </a:moveTo>
                    <a:cubicBezTo>
                      <a:pt x="3870" y="1"/>
                      <a:pt x="3670" y="1"/>
                      <a:pt x="3469" y="34"/>
                    </a:cubicBezTo>
                    <a:cubicBezTo>
                      <a:pt x="3169" y="101"/>
                      <a:pt x="2969" y="101"/>
                      <a:pt x="2836" y="134"/>
                    </a:cubicBezTo>
                    <a:cubicBezTo>
                      <a:pt x="2669" y="168"/>
                      <a:pt x="2369" y="168"/>
                      <a:pt x="2135" y="201"/>
                    </a:cubicBezTo>
                    <a:cubicBezTo>
                      <a:pt x="1902" y="234"/>
                      <a:pt x="1735" y="234"/>
                      <a:pt x="1535" y="268"/>
                    </a:cubicBezTo>
                    <a:cubicBezTo>
                      <a:pt x="1368" y="301"/>
                      <a:pt x="1401" y="301"/>
                      <a:pt x="1134" y="368"/>
                    </a:cubicBezTo>
                    <a:cubicBezTo>
                      <a:pt x="868" y="468"/>
                      <a:pt x="634" y="501"/>
                      <a:pt x="367" y="501"/>
                    </a:cubicBezTo>
                    <a:cubicBezTo>
                      <a:pt x="100" y="501"/>
                      <a:pt x="34" y="501"/>
                      <a:pt x="0" y="535"/>
                    </a:cubicBezTo>
                    <a:cubicBezTo>
                      <a:pt x="0" y="835"/>
                      <a:pt x="34" y="1135"/>
                      <a:pt x="67" y="1435"/>
                    </a:cubicBezTo>
                    <a:cubicBezTo>
                      <a:pt x="634" y="1235"/>
                      <a:pt x="1201" y="1102"/>
                      <a:pt x="1768" y="968"/>
                    </a:cubicBezTo>
                    <a:cubicBezTo>
                      <a:pt x="1935" y="952"/>
                      <a:pt x="2102" y="943"/>
                      <a:pt x="2269" y="943"/>
                    </a:cubicBezTo>
                    <a:cubicBezTo>
                      <a:pt x="2435" y="943"/>
                      <a:pt x="2602" y="952"/>
                      <a:pt x="2769" y="968"/>
                    </a:cubicBezTo>
                    <a:cubicBezTo>
                      <a:pt x="3069" y="1002"/>
                      <a:pt x="3369" y="1068"/>
                      <a:pt x="3670" y="1135"/>
                    </a:cubicBezTo>
                    <a:cubicBezTo>
                      <a:pt x="4070" y="1268"/>
                      <a:pt x="4470" y="1368"/>
                      <a:pt x="4904" y="1368"/>
                    </a:cubicBezTo>
                    <a:cubicBezTo>
                      <a:pt x="5771" y="1469"/>
                      <a:pt x="6071" y="1569"/>
                      <a:pt x="6672" y="1569"/>
                    </a:cubicBezTo>
                    <a:lnTo>
                      <a:pt x="7973" y="1569"/>
                    </a:lnTo>
                    <a:cubicBezTo>
                      <a:pt x="8133" y="1562"/>
                      <a:pt x="8267" y="1561"/>
                      <a:pt x="8382" y="1561"/>
                    </a:cubicBezTo>
                    <a:cubicBezTo>
                      <a:pt x="8509" y="1561"/>
                      <a:pt x="8613" y="1563"/>
                      <a:pt x="8704" y="1563"/>
                    </a:cubicBezTo>
                    <a:cubicBezTo>
                      <a:pt x="8982" y="1563"/>
                      <a:pt x="9146" y="1545"/>
                      <a:pt x="9474" y="1402"/>
                    </a:cubicBezTo>
                    <a:cubicBezTo>
                      <a:pt x="9807" y="1235"/>
                      <a:pt x="10041" y="1135"/>
                      <a:pt x="10174" y="1068"/>
                    </a:cubicBezTo>
                    <a:cubicBezTo>
                      <a:pt x="10208" y="868"/>
                      <a:pt x="10208" y="701"/>
                      <a:pt x="10208" y="535"/>
                    </a:cubicBezTo>
                    <a:cubicBezTo>
                      <a:pt x="10208" y="434"/>
                      <a:pt x="10208" y="368"/>
                      <a:pt x="10174" y="234"/>
                    </a:cubicBezTo>
                    <a:cubicBezTo>
                      <a:pt x="9774" y="334"/>
                      <a:pt x="9340" y="368"/>
                      <a:pt x="8907" y="368"/>
                    </a:cubicBezTo>
                    <a:cubicBezTo>
                      <a:pt x="8873" y="346"/>
                      <a:pt x="8829" y="338"/>
                      <a:pt x="8765" y="338"/>
                    </a:cubicBezTo>
                    <a:cubicBezTo>
                      <a:pt x="8636" y="338"/>
                      <a:pt x="8429" y="368"/>
                      <a:pt x="8073" y="368"/>
                    </a:cubicBezTo>
                    <a:cubicBezTo>
                      <a:pt x="7906" y="379"/>
                      <a:pt x="7728" y="383"/>
                      <a:pt x="7565" y="383"/>
                    </a:cubicBezTo>
                    <a:cubicBezTo>
                      <a:pt x="7239" y="383"/>
                      <a:pt x="6972" y="368"/>
                      <a:pt x="6972" y="368"/>
                    </a:cubicBezTo>
                    <a:cubicBezTo>
                      <a:pt x="6972" y="368"/>
                      <a:pt x="6271" y="301"/>
                      <a:pt x="6038" y="268"/>
                    </a:cubicBezTo>
                    <a:cubicBezTo>
                      <a:pt x="5771" y="268"/>
                      <a:pt x="4303" y="1"/>
                      <a:pt x="40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77" name="Google Shape;10177;p25"/>
              <p:cNvSpPr/>
              <p:nvPr/>
            </p:nvSpPr>
            <p:spPr>
              <a:xfrm>
                <a:off x="8399975" y="4094900"/>
                <a:ext cx="205150" cy="36725"/>
              </a:xfrm>
              <a:custGeom>
                <a:avLst/>
                <a:gdLst/>
                <a:ahLst/>
                <a:cxnLst/>
                <a:rect l="l" t="t" r="r" b="b"/>
                <a:pathLst>
                  <a:path w="8206" h="1469" extrusionOk="0">
                    <a:moveTo>
                      <a:pt x="0" y="1"/>
                    </a:moveTo>
                    <a:cubicBezTo>
                      <a:pt x="167" y="334"/>
                      <a:pt x="400" y="668"/>
                      <a:pt x="634" y="968"/>
                    </a:cubicBezTo>
                    <a:cubicBezTo>
                      <a:pt x="1001" y="1002"/>
                      <a:pt x="1801" y="1135"/>
                      <a:pt x="2302" y="1202"/>
                    </a:cubicBezTo>
                    <a:cubicBezTo>
                      <a:pt x="2835" y="1302"/>
                      <a:pt x="3069" y="1369"/>
                      <a:pt x="3503" y="1435"/>
                    </a:cubicBezTo>
                    <a:cubicBezTo>
                      <a:pt x="3658" y="1457"/>
                      <a:pt x="3795" y="1469"/>
                      <a:pt x="3962" y="1469"/>
                    </a:cubicBezTo>
                    <a:cubicBezTo>
                      <a:pt x="4296" y="1469"/>
                      <a:pt x="4748" y="1424"/>
                      <a:pt x="5704" y="1335"/>
                    </a:cubicBezTo>
                    <a:cubicBezTo>
                      <a:pt x="6605" y="1235"/>
                      <a:pt x="7472" y="902"/>
                      <a:pt x="8206" y="368"/>
                    </a:cubicBezTo>
                    <a:lnTo>
                      <a:pt x="8206" y="368"/>
                    </a:lnTo>
                    <a:cubicBezTo>
                      <a:pt x="7447" y="874"/>
                      <a:pt x="6475" y="977"/>
                      <a:pt x="5669" y="977"/>
                    </a:cubicBezTo>
                    <a:cubicBezTo>
                      <a:pt x="5518" y="977"/>
                      <a:pt x="5374" y="973"/>
                      <a:pt x="5237" y="968"/>
                    </a:cubicBezTo>
                    <a:cubicBezTo>
                      <a:pt x="4603" y="935"/>
                      <a:pt x="3970" y="801"/>
                      <a:pt x="3402" y="568"/>
                    </a:cubicBezTo>
                    <a:cubicBezTo>
                      <a:pt x="2602" y="368"/>
                      <a:pt x="1801" y="201"/>
                      <a:pt x="1001" y="101"/>
                    </a:cubicBezTo>
                    <a:cubicBezTo>
                      <a:pt x="667" y="34"/>
                      <a:pt x="334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178" name="Google Shape;10178;p25"/>
            <p:cNvSpPr/>
            <p:nvPr/>
          </p:nvSpPr>
          <p:spPr>
            <a:xfrm>
              <a:off x="8315725" y="3920125"/>
              <a:ext cx="402000" cy="237400"/>
            </a:xfrm>
            <a:custGeom>
              <a:avLst/>
              <a:gdLst/>
              <a:ahLst/>
              <a:cxnLst/>
              <a:rect l="l" t="t" r="r" b="b"/>
              <a:pathLst>
                <a:path w="16080" h="9496" extrusionOk="0">
                  <a:moveTo>
                    <a:pt x="14796" y="0"/>
                  </a:moveTo>
                  <a:cubicBezTo>
                    <a:pt x="14054" y="0"/>
                    <a:pt x="12845" y="340"/>
                    <a:pt x="11376" y="954"/>
                  </a:cubicBezTo>
                  <a:lnTo>
                    <a:pt x="11476" y="1054"/>
                  </a:lnTo>
                  <a:cubicBezTo>
                    <a:pt x="12860" y="478"/>
                    <a:pt x="13989" y="156"/>
                    <a:pt x="14631" y="156"/>
                  </a:cubicBezTo>
                  <a:cubicBezTo>
                    <a:pt x="14917" y="156"/>
                    <a:pt x="15106" y="220"/>
                    <a:pt x="15178" y="354"/>
                  </a:cubicBezTo>
                  <a:cubicBezTo>
                    <a:pt x="15612" y="1088"/>
                    <a:pt x="12677" y="3589"/>
                    <a:pt x="8640" y="5958"/>
                  </a:cubicBezTo>
                  <a:cubicBezTo>
                    <a:pt x="5382" y="7885"/>
                    <a:pt x="2368" y="9128"/>
                    <a:pt x="1124" y="9128"/>
                  </a:cubicBezTo>
                  <a:cubicBezTo>
                    <a:pt x="840" y="9128"/>
                    <a:pt x="649" y="9063"/>
                    <a:pt x="568" y="8927"/>
                  </a:cubicBezTo>
                  <a:cubicBezTo>
                    <a:pt x="301" y="8460"/>
                    <a:pt x="1302" y="7359"/>
                    <a:pt x="3003" y="6024"/>
                  </a:cubicBezTo>
                  <a:lnTo>
                    <a:pt x="2970" y="5891"/>
                  </a:lnTo>
                  <a:cubicBezTo>
                    <a:pt x="1068" y="7359"/>
                    <a:pt x="1" y="8660"/>
                    <a:pt x="335" y="9227"/>
                  </a:cubicBezTo>
                  <a:cubicBezTo>
                    <a:pt x="440" y="9409"/>
                    <a:pt x="692" y="9496"/>
                    <a:pt x="1065" y="9496"/>
                  </a:cubicBezTo>
                  <a:cubicBezTo>
                    <a:pt x="2464" y="9496"/>
                    <a:pt x="5554" y="8274"/>
                    <a:pt x="8874" y="6325"/>
                  </a:cubicBezTo>
                  <a:cubicBezTo>
                    <a:pt x="13077" y="3890"/>
                    <a:pt x="16079" y="1188"/>
                    <a:pt x="15545" y="287"/>
                  </a:cubicBezTo>
                  <a:cubicBezTo>
                    <a:pt x="15443" y="93"/>
                    <a:pt x="15183" y="0"/>
                    <a:pt x="14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02553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 only 11">
    <p:spTree>
      <p:nvGrpSpPr>
        <p:cNvPr id="1" name="Shape 10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80" name="Google Shape;10180;p26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0181" name="Google Shape;10181;p2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0182" name="Google Shape;10182;p2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0183" name="Google Shape;10183;p2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84" name="Google Shape;10184;p2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85" name="Google Shape;10185;p2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86" name="Google Shape;10186;p2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87" name="Google Shape;10187;p2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88" name="Google Shape;10188;p2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89" name="Google Shape;10189;p2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0" name="Google Shape;10190;p2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1" name="Google Shape;10191;p2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2" name="Google Shape;10192;p2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3" name="Google Shape;10193;p2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4" name="Google Shape;10194;p2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5" name="Google Shape;10195;p2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6" name="Google Shape;10196;p2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7" name="Google Shape;10197;p2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8" name="Google Shape;10198;p2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99" name="Google Shape;10199;p2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00" name="Google Shape;10200;p2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01" name="Google Shape;10201;p2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02" name="Google Shape;10202;p2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03" name="Google Shape;10203;p2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04" name="Google Shape;10204;p2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05" name="Google Shape;10205;p2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06" name="Google Shape;10206;p2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07" name="Google Shape;10207;p2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208" name="Google Shape;10208;p2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0209" name="Google Shape;10209;p2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0" name="Google Shape;10210;p2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1" name="Google Shape;10211;p2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2" name="Google Shape;10212;p2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3" name="Google Shape;10213;p2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4" name="Google Shape;10214;p2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5" name="Google Shape;10215;p2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6" name="Google Shape;10216;p2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7" name="Google Shape;10217;p2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8" name="Google Shape;10218;p2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19" name="Google Shape;10219;p2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0" name="Google Shape;10220;p2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1" name="Google Shape;10221;p2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2" name="Google Shape;10222;p2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3" name="Google Shape;10223;p2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4" name="Google Shape;10224;p2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5" name="Google Shape;10225;p2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6" name="Google Shape;10226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7" name="Google Shape;10227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8" name="Google Shape;10228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29" name="Google Shape;10229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30" name="Google Shape;10230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31" name="Google Shape;10231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32" name="Google Shape;10232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33" name="Google Shape;10233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34" name="Google Shape;10234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235" name="Google Shape;10235;p2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6" name="Google Shape;10236;p2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7" name="Google Shape;10237;p2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8" name="Google Shape;10238;p2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9" name="Google Shape;10239;p2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0" name="Google Shape;10240;p2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1" name="Google Shape;10241;p2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2" name="Google Shape;10242;p2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3" name="Google Shape;10243;p2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4" name="Google Shape;10244;p2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5" name="Google Shape;10245;p2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6" name="Google Shape;10246;p2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7" name="Google Shape;10247;p2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8" name="Google Shape;10248;p2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9" name="Google Shape;10249;p2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0" name="Google Shape;10250;p2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1" name="Google Shape;10251;p2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2" name="Google Shape;10252;p2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3" name="Google Shape;10253;p2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4" name="Google Shape;10254;p2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5" name="Google Shape;10255;p2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6" name="Google Shape;10256;p2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7" name="Google Shape;10257;p2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8" name="Google Shape;10258;p2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9" name="Google Shape;10259;p2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0" name="Google Shape;10260;p2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1" name="Google Shape;10261;p2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2" name="Google Shape;10262;p2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3" name="Google Shape;10263;p2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4" name="Google Shape;10264;p2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5" name="Google Shape;10265;p2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6" name="Google Shape;10266;p2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7" name="Google Shape;10267;p2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8" name="Google Shape;10268;p2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9" name="Google Shape;10269;p2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0" name="Google Shape;10270;p2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1" name="Google Shape;10271;p2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2" name="Google Shape;10272;p2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3" name="Google Shape;10273;p2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4" name="Google Shape;10274;p2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5" name="Google Shape;10275;p2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6" name="Google Shape;10276;p2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7" name="Google Shape;10277;p2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8" name="Google Shape;10278;p2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9" name="Google Shape;10279;p2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0" name="Google Shape;10280;p2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1" name="Google Shape;10281;p2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2" name="Google Shape;10282;p2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3" name="Google Shape;10283;p2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4" name="Google Shape;10284;p2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5" name="Google Shape;10285;p2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6" name="Google Shape;10286;p2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7" name="Google Shape;10287;p2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8" name="Google Shape;10288;p2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9" name="Google Shape;10289;p2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0" name="Google Shape;10290;p2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1" name="Google Shape;10291;p2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2" name="Google Shape;10292;p2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3" name="Google Shape;10293;p2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4" name="Google Shape;10294;p2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5" name="Google Shape;10295;p2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6" name="Google Shape;10296;p2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7" name="Google Shape;10297;p2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8" name="Google Shape;10298;p2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9" name="Google Shape;10299;p2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0" name="Google Shape;10300;p2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1" name="Google Shape;10301;p2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2" name="Google Shape;10302;p2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3" name="Google Shape;10303;p2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4" name="Google Shape;10304;p2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5" name="Google Shape;10305;p2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6" name="Google Shape;10306;p2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7" name="Google Shape;10307;p2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8" name="Google Shape;10308;p2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9" name="Google Shape;10309;p2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0" name="Google Shape;10310;p2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1" name="Google Shape;10311;p2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2" name="Google Shape;10312;p2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3" name="Google Shape;10313;p2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4" name="Google Shape;10314;p2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5" name="Google Shape;10315;p2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6" name="Google Shape;10316;p2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7" name="Google Shape;10317;p2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8" name="Google Shape;10318;p2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9" name="Google Shape;10319;p2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0" name="Google Shape;10320;p2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1" name="Google Shape;10321;p2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2" name="Google Shape;10322;p2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3" name="Google Shape;10323;p2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4" name="Google Shape;10324;p2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5" name="Google Shape;10325;p2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6" name="Google Shape;10326;p2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7" name="Google Shape;10327;p2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8" name="Google Shape;10328;p2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9" name="Google Shape;10329;p2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0" name="Google Shape;10330;p2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1" name="Google Shape;10331;p2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2" name="Google Shape;10332;p2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3" name="Google Shape;10333;p2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4" name="Google Shape;10334;p2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0335" name="Google Shape;10335;p2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0336" name="Google Shape;10336;p2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37" name="Google Shape;10337;p2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38" name="Google Shape;10338;p2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39" name="Google Shape;10339;p2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0" name="Google Shape;10340;p2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1" name="Google Shape;10341;p2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2" name="Google Shape;10342;p2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3" name="Google Shape;10343;p2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4" name="Google Shape;10344;p2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5" name="Google Shape;10345;p2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6" name="Google Shape;10346;p2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7" name="Google Shape;10347;p2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8" name="Google Shape;10348;p2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49" name="Google Shape;10349;p2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0" name="Google Shape;10350;p2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1" name="Google Shape;10351;p2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2" name="Google Shape;10352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3" name="Google Shape;10353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4" name="Google Shape;10354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5" name="Google Shape;10355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6" name="Google Shape;10356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7" name="Google Shape;10357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8" name="Google Shape;10358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59" name="Google Shape;10359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60" name="Google Shape;10360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61" name="Google Shape;10361;p2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362" name="Google Shape;10362;p2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3" name="Google Shape;10363;p2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4" name="Google Shape;10364;p2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5" name="Google Shape;10365;p2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6" name="Google Shape;10366;p2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0367" name="Google Shape;10367;p2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0368" name="Google Shape;10368;p2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69" name="Google Shape;10369;p2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0" name="Google Shape;10370;p2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1" name="Google Shape;10371;p2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2" name="Google Shape;10372;p2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3" name="Google Shape;10373;p2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4" name="Google Shape;10374;p2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5" name="Google Shape;10375;p2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6" name="Google Shape;10376;p2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7" name="Google Shape;10377;p2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8" name="Google Shape;10378;p2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79" name="Google Shape;10379;p2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0" name="Google Shape;10380;p2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1" name="Google Shape;10381;p2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2" name="Google Shape;10382;p2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3" name="Google Shape;10383;p2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4" name="Google Shape;10384;p2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5" name="Google Shape;10385;p2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6" name="Google Shape;10386;p2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7" name="Google Shape;10387;p2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8" name="Google Shape;10388;p2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89" name="Google Shape;10389;p2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90" name="Google Shape;10390;p2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91" name="Google Shape;10391;p2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92" name="Google Shape;10392;p2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93" name="Google Shape;10393;p2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0394" name="Google Shape;10394;p2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0395" name="Google Shape;10395;p2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0396" name="Google Shape;10396;p2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97" name="Google Shape;10397;p2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98" name="Google Shape;10398;p2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99" name="Google Shape;10399;p2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0" name="Google Shape;10400;p2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1" name="Google Shape;10401;p2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2" name="Google Shape;10402;p2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3" name="Google Shape;10403;p2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4" name="Google Shape;10404;p2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5" name="Google Shape;10405;p2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6" name="Google Shape;10406;p2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7" name="Google Shape;10407;p2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8" name="Google Shape;10408;p2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09" name="Google Shape;10409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0" name="Google Shape;10410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1" name="Google Shape;10411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2" name="Google Shape;10412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3" name="Google Shape;10413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4" name="Google Shape;10414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5" name="Google Shape;10415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6" name="Google Shape;10416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7" name="Google Shape;10417;p2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8" name="Google Shape;10418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19" name="Google Shape;10419;p2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20" name="Google Shape;10420;p2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21" name="Google Shape;10421;p2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0422" name="Google Shape;10422;p2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0423" name="Google Shape;10423;p26"/>
          <p:cNvGrpSpPr/>
          <p:nvPr/>
        </p:nvGrpSpPr>
        <p:grpSpPr>
          <a:xfrm>
            <a:off x="10198362" y="1696695"/>
            <a:ext cx="4229932" cy="4229932"/>
            <a:chOff x="5007123" y="2079403"/>
            <a:chExt cx="687600" cy="687600"/>
          </a:xfrm>
        </p:grpSpPr>
        <p:sp>
          <p:nvSpPr>
            <p:cNvPr id="10424" name="Google Shape;10424;p2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5" name="Google Shape;10425;p2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6" name="Google Shape;10426;p26"/>
            <p:cNvSpPr/>
            <p:nvPr/>
          </p:nvSpPr>
          <p:spPr>
            <a:xfrm>
              <a:off x="5273439" y="2345617"/>
              <a:ext cx="155100" cy="1551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0427" name="Google Shape;10427;p26"/>
          <p:cNvGrpSpPr/>
          <p:nvPr/>
        </p:nvGrpSpPr>
        <p:grpSpPr>
          <a:xfrm rot="5509917" flipH="1">
            <a:off x="10076723" y="1043105"/>
            <a:ext cx="4810460" cy="4504409"/>
            <a:chOff x="5272775" y="2011375"/>
            <a:chExt cx="3027200" cy="2935100"/>
          </a:xfrm>
        </p:grpSpPr>
        <p:sp>
          <p:nvSpPr>
            <p:cNvPr id="10428" name="Google Shape;10428;p26"/>
            <p:cNvSpPr/>
            <p:nvPr/>
          </p:nvSpPr>
          <p:spPr>
            <a:xfrm>
              <a:off x="6106700" y="247180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9" name="Google Shape;10429;p26"/>
            <p:cNvSpPr/>
            <p:nvPr/>
          </p:nvSpPr>
          <p:spPr>
            <a:xfrm>
              <a:off x="5595700" y="3047225"/>
              <a:ext cx="14025" cy="12000"/>
            </a:xfrm>
            <a:custGeom>
              <a:avLst/>
              <a:gdLst/>
              <a:ahLst/>
              <a:cxnLst/>
              <a:rect l="l" t="t" r="r" b="b"/>
              <a:pathLst>
                <a:path w="561" h="480" extrusionOk="0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0" name="Google Shape;10430;p26"/>
            <p:cNvSpPr/>
            <p:nvPr/>
          </p:nvSpPr>
          <p:spPr>
            <a:xfrm>
              <a:off x="5931575" y="2955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1" name="Google Shape;10431;p26"/>
            <p:cNvSpPr/>
            <p:nvPr/>
          </p:nvSpPr>
          <p:spPr>
            <a:xfrm>
              <a:off x="8152325" y="2173500"/>
              <a:ext cx="16325" cy="12700"/>
            </a:xfrm>
            <a:custGeom>
              <a:avLst/>
              <a:gdLst/>
              <a:ahLst/>
              <a:cxnLst/>
              <a:rect l="l" t="t" r="r" b="b"/>
              <a:pathLst>
                <a:path w="653" h="508" extrusionOk="0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2" name="Google Shape;10432;p26"/>
            <p:cNvSpPr/>
            <p:nvPr/>
          </p:nvSpPr>
          <p:spPr>
            <a:xfrm>
              <a:off x="8125650" y="2210475"/>
              <a:ext cx="13175" cy="12225"/>
            </a:xfrm>
            <a:custGeom>
              <a:avLst/>
              <a:gdLst/>
              <a:ahLst/>
              <a:cxnLst/>
              <a:rect l="l" t="t" r="r" b="b"/>
              <a:pathLst>
                <a:path w="527" h="489" extrusionOk="0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3" name="Google Shape;10433;p26"/>
            <p:cNvSpPr/>
            <p:nvPr/>
          </p:nvSpPr>
          <p:spPr>
            <a:xfrm>
              <a:off x="6069175" y="328137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4" name="Google Shape;10434;p26"/>
            <p:cNvSpPr/>
            <p:nvPr/>
          </p:nvSpPr>
          <p:spPr>
            <a:xfrm>
              <a:off x="5326975" y="3766100"/>
              <a:ext cx="16450" cy="12700"/>
            </a:xfrm>
            <a:custGeom>
              <a:avLst/>
              <a:gdLst/>
              <a:ahLst/>
              <a:cxnLst/>
              <a:rect l="l" t="t" r="r" b="b"/>
              <a:pathLst>
                <a:path w="658" h="508" extrusionOk="0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5" name="Google Shape;10435;p26"/>
            <p:cNvSpPr/>
            <p:nvPr/>
          </p:nvSpPr>
          <p:spPr>
            <a:xfrm>
              <a:off x="6218575" y="3441950"/>
              <a:ext cx="10750" cy="10325"/>
            </a:xfrm>
            <a:custGeom>
              <a:avLst/>
              <a:gdLst/>
              <a:ahLst/>
              <a:cxnLst/>
              <a:rect l="l" t="t" r="r" b="b"/>
              <a:pathLst>
                <a:path w="430" h="413" extrusionOk="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6" name="Google Shape;10436;p26"/>
            <p:cNvSpPr/>
            <p:nvPr/>
          </p:nvSpPr>
          <p:spPr>
            <a:xfrm>
              <a:off x="6526175" y="4097550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7" name="Google Shape;10437;p26"/>
            <p:cNvSpPr/>
            <p:nvPr/>
          </p:nvSpPr>
          <p:spPr>
            <a:xfrm>
              <a:off x="6346050" y="4366175"/>
              <a:ext cx="13825" cy="12225"/>
            </a:xfrm>
            <a:custGeom>
              <a:avLst/>
              <a:gdLst/>
              <a:ahLst/>
              <a:cxnLst/>
              <a:rect l="l" t="t" r="r" b="b"/>
              <a:pathLst>
                <a:path w="553" h="489" extrusionOk="0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8" name="Google Shape;10438;p26"/>
            <p:cNvSpPr/>
            <p:nvPr/>
          </p:nvSpPr>
          <p:spPr>
            <a:xfrm>
              <a:off x="8083500" y="3369150"/>
              <a:ext cx="13825" cy="12125"/>
            </a:xfrm>
            <a:custGeom>
              <a:avLst/>
              <a:gdLst/>
              <a:ahLst/>
              <a:cxnLst/>
              <a:rect l="l" t="t" r="r" b="b"/>
              <a:pathLst>
                <a:path w="553" h="485" extrusionOk="0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9" name="Google Shape;10439;p26"/>
            <p:cNvSpPr/>
            <p:nvPr/>
          </p:nvSpPr>
          <p:spPr>
            <a:xfrm>
              <a:off x="7163850" y="4549850"/>
              <a:ext cx="15325" cy="12225"/>
            </a:xfrm>
            <a:custGeom>
              <a:avLst/>
              <a:gdLst/>
              <a:ahLst/>
              <a:cxnLst/>
              <a:rect l="l" t="t" r="r" b="b"/>
              <a:pathLst>
                <a:path w="613" h="489" extrusionOk="0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0" name="Google Shape;10440;p26"/>
            <p:cNvSpPr/>
            <p:nvPr/>
          </p:nvSpPr>
          <p:spPr>
            <a:xfrm>
              <a:off x="5533200" y="4799325"/>
              <a:ext cx="16475" cy="12300"/>
            </a:xfrm>
            <a:custGeom>
              <a:avLst/>
              <a:gdLst/>
              <a:ahLst/>
              <a:cxnLst/>
              <a:rect l="l" t="t" r="r" b="b"/>
              <a:pathLst>
                <a:path w="659" h="492" extrusionOk="0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1" name="Google Shape;10441;p26"/>
            <p:cNvSpPr/>
            <p:nvPr/>
          </p:nvSpPr>
          <p:spPr>
            <a:xfrm>
              <a:off x="7781700" y="4934425"/>
              <a:ext cx="16600" cy="12050"/>
            </a:xfrm>
            <a:custGeom>
              <a:avLst/>
              <a:gdLst/>
              <a:ahLst/>
              <a:cxnLst/>
              <a:rect l="l" t="t" r="r" b="b"/>
              <a:pathLst>
                <a:path w="664" h="482" extrusionOk="0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2" name="Google Shape;10442;p26"/>
            <p:cNvSpPr/>
            <p:nvPr/>
          </p:nvSpPr>
          <p:spPr>
            <a:xfrm>
              <a:off x="7923850" y="20658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3" name="Google Shape;10443;p26"/>
            <p:cNvSpPr/>
            <p:nvPr/>
          </p:nvSpPr>
          <p:spPr>
            <a:xfrm>
              <a:off x="8007525" y="2054175"/>
              <a:ext cx="16975" cy="11775"/>
            </a:xfrm>
            <a:custGeom>
              <a:avLst/>
              <a:gdLst/>
              <a:ahLst/>
              <a:cxnLst/>
              <a:rect l="l" t="t" r="r" b="b"/>
              <a:pathLst>
                <a:path w="679" h="471" extrusionOk="0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4" name="Google Shape;10444;p26"/>
            <p:cNvSpPr/>
            <p:nvPr/>
          </p:nvSpPr>
          <p:spPr>
            <a:xfrm>
              <a:off x="8209875" y="248282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5" name="Google Shape;10445;p26"/>
            <p:cNvSpPr/>
            <p:nvPr/>
          </p:nvSpPr>
          <p:spPr>
            <a:xfrm>
              <a:off x="7394300" y="4304825"/>
              <a:ext cx="24625" cy="20625"/>
            </a:xfrm>
            <a:custGeom>
              <a:avLst/>
              <a:gdLst/>
              <a:ahLst/>
              <a:cxnLst/>
              <a:rect l="l" t="t" r="r" b="b"/>
              <a:pathLst>
                <a:path w="985" h="825" extrusionOk="0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6" name="Google Shape;10446;p26"/>
            <p:cNvSpPr/>
            <p:nvPr/>
          </p:nvSpPr>
          <p:spPr>
            <a:xfrm>
              <a:off x="7711550" y="3810525"/>
              <a:ext cx="23025" cy="21375"/>
            </a:xfrm>
            <a:custGeom>
              <a:avLst/>
              <a:gdLst/>
              <a:ahLst/>
              <a:cxnLst/>
              <a:rect l="l" t="t" r="r" b="b"/>
              <a:pathLst>
                <a:path w="921" h="855" extrusionOk="0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7" name="Google Shape;10447;p26"/>
            <p:cNvSpPr/>
            <p:nvPr/>
          </p:nvSpPr>
          <p:spPr>
            <a:xfrm>
              <a:off x="8108700" y="2112275"/>
              <a:ext cx="26150" cy="20775"/>
            </a:xfrm>
            <a:custGeom>
              <a:avLst/>
              <a:gdLst/>
              <a:ahLst/>
              <a:cxnLst/>
              <a:rect l="l" t="t" r="r" b="b"/>
              <a:pathLst>
                <a:path w="1046" h="831" extrusionOk="0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8" name="Google Shape;10448;p26"/>
            <p:cNvSpPr/>
            <p:nvPr/>
          </p:nvSpPr>
          <p:spPr>
            <a:xfrm>
              <a:off x="7454350" y="4887975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9" name="Google Shape;10449;p26"/>
            <p:cNvSpPr/>
            <p:nvPr/>
          </p:nvSpPr>
          <p:spPr>
            <a:xfrm>
              <a:off x="7936600" y="4793775"/>
              <a:ext cx="44800" cy="38500"/>
            </a:xfrm>
            <a:custGeom>
              <a:avLst/>
              <a:gdLst/>
              <a:ahLst/>
              <a:cxnLst/>
              <a:rect l="l" t="t" r="r" b="b"/>
              <a:pathLst>
                <a:path w="1792" h="1540" extrusionOk="0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0" name="Google Shape;10450;p26"/>
            <p:cNvSpPr/>
            <p:nvPr/>
          </p:nvSpPr>
          <p:spPr>
            <a:xfrm>
              <a:off x="5984125" y="4653325"/>
              <a:ext cx="44025" cy="38125"/>
            </a:xfrm>
            <a:custGeom>
              <a:avLst/>
              <a:gdLst/>
              <a:ahLst/>
              <a:cxnLst/>
              <a:rect l="l" t="t" r="r" b="b"/>
              <a:pathLst>
                <a:path w="1761" h="1525" extrusionOk="0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1" name="Google Shape;10451;p26"/>
            <p:cNvSpPr/>
            <p:nvPr/>
          </p:nvSpPr>
          <p:spPr>
            <a:xfrm>
              <a:off x="5495625" y="4410425"/>
              <a:ext cx="47375" cy="38350"/>
            </a:xfrm>
            <a:custGeom>
              <a:avLst/>
              <a:gdLst/>
              <a:ahLst/>
              <a:cxnLst/>
              <a:rect l="l" t="t" r="r" b="b"/>
              <a:pathLst>
                <a:path w="1895" h="1534" extrusionOk="0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2" name="Google Shape;10452;p26"/>
            <p:cNvSpPr/>
            <p:nvPr/>
          </p:nvSpPr>
          <p:spPr>
            <a:xfrm>
              <a:off x="7260875" y="3364475"/>
              <a:ext cx="43375" cy="38025"/>
            </a:xfrm>
            <a:custGeom>
              <a:avLst/>
              <a:gdLst/>
              <a:ahLst/>
              <a:cxnLst/>
              <a:rect l="l" t="t" r="r" b="b"/>
              <a:pathLst>
                <a:path w="1735" h="1521" extrusionOk="0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3" name="Google Shape;10453;p26"/>
            <p:cNvSpPr/>
            <p:nvPr/>
          </p:nvSpPr>
          <p:spPr>
            <a:xfrm>
              <a:off x="7432725" y="2516450"/>
              <a:ext cx="45000" cy="37875"/>
            </a:xfrm>
            <a:custGeom>
              <a:avLst/>
              <a:gdLst/>
              <a:ahLst/>
              <a:cxnLst/>
              <a:rect l="l" t="t" r="r" b="b"/>
              <a:pathLst>
                <a:path w="1800" h="1515" extrusionOk="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4" name="Google Shape;10454;p26"/>
            <p:cNvSpPr/>
            <p:nvPr/>
          </p:nvSpPr>
          <p:spPr>
            <a:xfrm>
              <a:off x="7765300" y="2445900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5" name="Google Shape;10455;p26"/>
            <p:cNvSpPr/>
            <p:nvPr/>
          </p:nvSpPr>
          <p:spPr>
            <a:xfrm>
              <a:off x="8059775" y="3876125"/>
              <a:ext cx="15675" cy="11950"/>
            </a:xfrm>
            <a:custGeom>
              <a:avLst/>
              <a:gdLst/>
              <a:ahLst/>
              <a:cxnLst/>
              <a:rect l="l" t="t" r="r" b="b"/>
              <a:pathLst>
                <a:path w="627" h="478" extrusionOk="0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6" name="Google Shape;10456;p26"/>
            <p:cNvSpPr/>
            <p:nvPr/>
          </p:nvSpPr>
          <p:spPr>
            <a:xfrm>
              <a:off x="7967200" y="3380650"/>
              <a:ext cx="15150" cy="12250"/>
            </a:xfrm>
            <a:custGeom>
              <a:avLst/>
              <a:gdLst/>
              <a:ahLst/>
              <a:cxnLst/>
              <a:rect l="l" t="t" r="r" b="b"/>
              <a:pathLst>
                <a:path w="606" h="490" extrusionOk="0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7" name="Google Shape;10457;p26"/>
            <p:cNvSpPr/>
            <p:nvPr/>
          </p:nvSpPr>
          <p:spPr>
            <a:xfrm>
              <a:off x="7610275" y="2819725"/>
              <a:ext cx="11925" cy="10225"/>
            </a:xfrm>
            <a:custGeom>
              <a:avLst/>
              <a:gdLst/>
              <a:ahLst/>
              <a:cxnLst/>
              <a:rect l="l" t="t" r="r" b="b"/>
              <a:pathLst>
                <a:path w="477" h="409" extrusionOk="0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8" name="Google Shape;10458;p26"/>
            <p:cNvSpPr/>
            <p:nvPr/>
          </p:nvSpPr>
          <p:spPr>
            <a:xfrm>
              <a:off x="8060125" y="2302950"/>
              <a:ext cx="16350" cy="12525"/>
            </a:xfrm>
            <a:custGeom>
              <a:avLst/>
              <a:gdLst/>
              <a:ahLst/>
              <a:cxnLst/>
              <a:rect l="l" t="t" r="r" b="b"/>
              <a:pathLst>
                <a:path w="654" h="501" extrusionOk="0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9" name="Google Shape;10459;p26"/>
            <p:cNvSpPr/>
            <p:nvPr/>
          </p:nvSpPr>
          <p:spPr>
            <a:xfrm>
              <a:off x="8283225" y="2064975"/>
              <a:ext cx="16750" cy="12825"/>
            </a:xfrm>
            <a:custGeom>
              <a:avLst/>
              <a:gdLst/>
              <a:ahLst/>
              <a:cxnLst/>
              <a:rect l="l" t="t" r="r" b="b"/>
              <a:pathLst>
                <a:path w="670" h="513" extrusionOk="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0" name="Google Shape;10460;p26"/>
            <p:cNvSpPr/>
            <p:nvPr/>
          </p:nvSpPr>
          <p:spPr>
            <a:xfrm>
              <a:off x="7496875" y="206505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1" name="Google Shape;10461;p26"/>
            <p:cNvSpPr/>
            <p:nvPr/>
          </p:nvSpPr>
          <p:spPr>
            <a:xfrm>
              <a:off x="6738000" y="2077350"/>
              <a:ext cx="14200" cy="12125"/>
            </a:xfrm>
            <a:custGeom>
              <a:avLst/>
              <a:gdLst/>
              <a:ahLst/>
              <a:cxnLst/>
              <a:rect l="l" t="t" r="r" b="b"/>
              <a:pathLst>
                <a:path w="568" h="485" extrusionOk="0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2" name="Google Shape;10462;p26"/>
            <p:cNvSpPr/>
            <p:nvPr/>
          </p:nvSpPr>
          <p:spPr>
            <a:xfrm>
              <a:off x="6400250" y="2372275"/>
              <a:ext cx="13150" cy="12625"/>
            </a:xfrm>
            <a:custGeom>
              <a:avLst/>
              <a:gdLst/>
              <a:ahLst/>
              <a:cxnLst/>
              <a:rect l="l" t="t" r="r" b="b"/>
              <a:pathLst>
                <a:path w="526" h="505" extrusionOk="0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3" name="Google Shape;10463;p26"/>
            <p:cNvSpPr/>
            <p:nvPr/>
          </p:nvSpPr>
          <p:spPr>
            <a:xfrm>
              <a:off x="7253350" y="2963125"/>
              <a:ext cx="15725" cy="12450"/>
            </a:xfrm>
            <a:custGeom>
              <a:avLst/>
              <a:gdLst/>
              <a:ahLst/>
              <a:cxnLst/>
              <a:rect l="l" t="t" r="r" b="b"/>
              <a:pathLst>
                <a:path w="629" h="498" extrusionOk="0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4" name="Google Shape;10464;p26"/>
            <p:cNvSpPr/>
            <p:nvPr/>
          </p:nvSpPr>
          <p:spPr>
            <a:xfrm>
              <a:off x="7628625" y="330845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5" name="Google Shape;10465;p26"/>
            <p:cNvSpPr/>
            <p:nvPr/>
          </p:nvSpPr>
          <p:spPr>
            <a:xfrm>
              <a:off x="7041550" y="352087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6" name="Google Shape;10466;p26"/>
            <p:cNvSpPr/>
            <p:nvPr/>
          </p:nvSpPr>
          <p:spPr>
            <a:xfrm>
              <a:off x="7300900" y="2835400"/>
              <a:ext cx="13375" cy="12200"/>
            </a:xfrm>
            <a:custGeom>
              <a:avLst/>
              <a:gdLst/>
              <a:ahLst/>
              <a:cxnLst/>
              <a:rect l="l" t="t" r="r" b="b"/>
              <a:pathLst>
                <a:path w="535" h="488" extrusionOk="0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7" name="Google Shape;10467;p26"/>
            <p:cNvSpPr/>
            <p:nvPr/>
          </p:nvSpPr>
          <p:spPr>
            <a:xfrm>
              <a:off x="7146625" y="2396750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8" name="Google Shape;10468;p26"/>
            <p:cNvSpPr/>
            <p:nvPr/>
          </p:nvSpPr>
          <p:spPr>
            <a:xfrm>
              <a:off x="6674025" y="2247475"/>
              <a:ext cx="14800" cy="12275"/>
            </a:xfrm>
            <a:custGeom>
              <a:avLst/>
              <a:gdLst/>
              <a:ahLst/>
              <a:cxnLst/>
              <a:rect l="l" t="t" r="r" b="b"/>
              <a:pathLst>
                <a:path w="592" h="491" extrusionOk="0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9" name="Google Shape;10469;p26"/>
            <p:cNvSpPr/>
            <p:nvPr/>
          </p:nvSpPr>
          <p:spPr>
            <a:xfrm>
              <a:off x="6623075" y="2036025"/>
              <a:ext cx="14225" cy="12425"/>
            </a:xfrm>
            <a:custGeom>
              <a:avLst/>
              <a:gdLst/>
              <a:ahLst/>
              <a:cxnLst/>
              <a:rect l="l" t="t" r="r" b="b"/>
              <a:pathLst>
                <a:path w="569" h="497" extrusionOk="0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0" name="Google Shape;10470;p26"/>
            <p:cNvSpPr/>
            <p:nvPr/>
          </p:nvSpPr>
          <p:spPr>
            <a:xfrm>
              <a:off x="5813175" y="2152275"/>
              <a:ext cx="13850" cy="12075"/>
            </a:xfrm>
            <a:custGeom>
              <a:avLst/>
              <a:gdLst/>
              <a:ahLst/>
              <a:cxnLst/>
              <a:rect l="l" t="t" r="r" b="b"/>
              <a:pathLst>
                <a:path w="554" h="483" extrusionOk="0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1" name="Google Shape;10471;p26"/>
            <p:cNvSpPr/>
            <p:nvPr/>
          </p:nvSpPr>
          <p:spPr>
            <a:xfrm>
              <a:off x="5915850" y="255762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2" name="Google Shape;10472;p26"/>
            <p:cNvSpPr/>
            <p:nvPr/>
          </p:nvSpPr>
          <p:spPr>
            <a:xfrm>
              <a:off x="6492250" y="2926350"/>
              <a:ext cx="17825" cy="12025"/>
            </a:xfrm>
            <a:custGeom>
              <a:avLst/>
              <a:gdLst/>
              <a:ahLst/>
              <a:cxnLst/>
              <a:rect l="l" t="t" r="r" b="b"/>
              <a:pathLst>
                <a:path w="713" h="481" extrusionOk="0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3" name="Google Shape;10473;p26"/>
            <p:cNvSpPr/>
            <p:nvPr/>
          </p:nvSpPr>
          <p:spPr>
            <a:xfrm>
              <a:off x="6717150" y="2748575"/>
              <a:ext cx="15600" cy="11850"/>
            </a:xfrm>
            <a:custGeom>
              <a:avLst/>
              <a:gdLst/>
              <a:ahLst/>
              <a:cxnLst/>
              <a:rect l="l" t="t" r="r" b="b"/>
              <a:pathLst>
                <a:path w="624" h="474" extrusionOk="0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4" name="Google Shape;10474;p26"/>
            <p:cNvSpPr/>
            <p:nvPr/>
          </p:nvSpPr>
          <p:spPr>
            <a:xfrm>
              <a:off x="6538675" y="2427775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5" name="Google Shape;10475;p26"/>
            <p:cNvSpPr/>
            <p:nvPr/>
          </p:nvSpPr>
          <p:spPr>
            <a:xfrm>
              <a:off x="6043325" y="2371950"/>
              <a:ext cx="12550" cy="11850"/>
            </a:xfrm>
            <a:custGeom>
              <a:avLst/>
              <a:gdLst/>
              <a:ahLst/>
              <a:cxnLst/>
              <a:rect l="l" t="t" r="r" b="b"/>
              <a:pathLst>
                <a:path w="502" h="474" extrusionOk="0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6" name="Google Shape;10476;p26"/>
            <p:cNvSpPr/>
            <p:nvPr/>
          </p:nvSpPr>
          <p:spPr>
            <a:xfrm>
              <a:off x="5906575" y="2652125"/>
              <a:ext cx="13950" cy="12075"/>
            </a:xfrm>
            <a:custGeom>
              <a:avLst/>
              <a:gdLst/>
              <a:ahLst/>
              <a:cxnLst/>
              <a:rect l="l" t="t" r="r" b="b"/>
              <a:pathLst>
                <a:path w="558" h="483" extrusionOk="0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7" name="Google Shape;10477;p26"/>
            <p:cNvSpPr/>
            <p:nvPr/>
          </p:nvSpPr>
          <p:spPr>
            <a:xfrm>
              <a:off x="5827350" y="3269075"/>
              <a:ext cx="14550" cy="12025"/>
            </a:xfrm>
            <a:custGeom>
              <a:avLst/>
              <a:gdLst/>
              <a:ahLst/>
              <a:cxnLst/>
              <a:rect l="l" t="t" r="r" b="b"/>
              <a:pathLst>
                <a:path w="582" h="481" extrusionOk="0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8" name="Google Shape;10478;p26"/>
            <p:cNvSpPr/>
            <p:nvPr/>
          </p:nvSpPr>
          <p:spPr>
            <a:xfrm>
              <a:off x="6250425" y="3786550"/>
              <a:ext cx="14750" cy="11750"/>
            </a:xfrm>
            <a:custGeom>
              <a:avLst/>
              <a:gdLst/>
              <a:ahLst/>
              <a:cxnLst/>
              <a:rect l="l" t="t" r="r" b="b"/>
              <a:pathLst>
                <a:path w="590" h="470" extrusionOk="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9" name="Google Shape;10479;p26"/>
            <p:cNvSpPr/>
            <p:nvPr/>
          </p:nvSpPr>
          <p:spPr>
            <a:xfrm>
              <a:off x="6830775" y="3420100"/>
              <a:ext cx="15650" cy="12625"/>
            </a:xfrm>
            <a:custGeom>
              <a:avLst/>
              <a:gdLst/>
              <a:ahLst/>
              <a:cxnLst/>
              <a:rect l="l" t="t" r="r" b="b"/>
              <a:pathLst>
                <a:path w="626" h="505" extrusionOk="0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0" name="Google Shape;10480;p26"/>
            <p:cNvSpPr/>
            <p:nvPr/>
          </p:nvSpPr>
          <p:spPr>
            <a:xfrm>
              <a:off x="6683800" y="288542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1" name="Google Shape;10481;p26"/>
            <p:cNvSpPr/>
            <p:nvPr/>
          </p:nvSpPr>
          <p:spPr>
            <a:xfrm>
              <a:off x="6211300" y="2631000"/>
              <a:ext cx="17675" cy="12275"/>
            </a:xfrm>
            <a:custGeom>
              <a:avLst/>
              <a:gdLst/>
              <a:ahLst/>
              <a:cxnLst/>
              <a:rect l="l" t="t" r="r" b="b"/>
              <a:pathLst>
                <a:path w="707" h="491" extrusionOk="0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2" name="Google Shape;10482;p26"/>
            <p:cNvSpPr/>
            <p:nvPr/>
          </p:nvSpPr>
          <p:spPr>
            <a:xfrm>
              <a:off x="5730600" y="2838275"/>
              <a:ext cx="14575" cy="11950"/>
            </a:xfrm>
            <a:custGeom>
              <a:avLst/>
              <a:gdLst/>
              <a:ahLst/>
              <a:cxnLst/>
              <a:rect l="l" t="t" r="r" b="b"/>
              <a:pathLst>
                <a:path w="583" h="478" extrusionOk="0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3" name="Google Shape;10483;p26"/>
            <p:cNvSpPr/>
            <p:nvPr/>
          </p:nvSpPr>
          <p:spPr>
            <a:xfrm>
              <a:off x="5512125" y="3208325"/>
              <a:ext cx="15575" cy="11900"/>
            </a:xfrm>
            <a:custGeom>
              <a:avLst/>
              <a:gdLst/>
              <a:ahLst/>
              <a:cxnLst/>
              <a:rect l="l" t="t" r="r" b="b"/>
              <a:pathLst>
                <a:path w="623" h="476" extrusionOk="0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4" name="Google Shape;10484;p26"/>
            <p:cNvSpPr/>
            <p:nvPr/>
          </p:nvSpPr>
          <p:spPr>
            <a:xfrm>
              <a:off x="5732275" y="3482725"/>
              <a:ext cx="15875" cy="12375"/>
            </a:xfrm>
            <a:custGeom>
              <a:avLst/>
              <a:gdLst/>
              <a:ahLst/>
              <a:cxnLst/>
              <a:rect l="l" t="t" r="r" b="b"/>
              <a:pathLst>
                <a:path w="635" h="495" extrusionOk="0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5" name="Google Shape;10485;p26"/>
            <p:cNvSpPr/>
            <p:nvPr/>
          </p:nvSpPr>
          <p:spPr>
            <a:xfrm>
              <a:off x="6486850" y="3283900"/>
              <a:ext cx="13500" cy="12050"/>
            </a:xfrm>
            <a:custGeom>
              <a:avLst/>
              <a:gdLst/>
              <a:ahLst/>
              <a:cxnLst/>
              <a:rect l="l" t="t" r="r" b="b"/>
              <a:pathLst>
                <a:path w="540" h="482" extrusionOk="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6" name="Google Shape;10486;p26"/>
            <p:cNvSpPr/>
            <p:nvPr/>
          </p:nvSpPr>
          <p:spPr>
            <a:xfrm>
              <a:off x="6651275" y="2626625"/>
              <a:ext cx="13975" cy="12400"/>
            </a:xfrm>
            <a:custGeom>
              <a:avLst/>
              <a:gdLst/>
              <a:ahLst/>
              <a:cxnLst/>
              <a:rect l="l" t="t" r="r" b="b"/>
              <a:pathLst>
                <a:path w="559" h="496" extrusionOk="0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7" name="Google Shape;10487;p26"/>
            <p:cNvSpPr/>
            <p:nvPr/>
          </p:nvSpPr>
          <p:spPr>
            <a:xfrm>
              <a:off x="6368000" y="2181775"/>
              <a:ext cx="15600" cy="11900"/>
            </a:xfrm>
            <a:custGeom>
              <a:avLst/>
              <a:gdLst/>
              <a:ahLst/>
              <a:cxnLst/>
              <a:rect l="l" t="t" r="r" b="b"/>
              <a:pathLst>
                <a:path w="624" h="476" extrusionOk="0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8" name="Google Shape;10488;p26"/>
            <p:cNvSpPr/>
            <p:nvPr/>
          </p:nvSpPr>
          <p:spPr>
            <a:xfrm>
              <a:off x="5917400" y="2215125"/>
              <a:ext cx="16450" cy="12575"/>
            </a:xfrm>
            <a:custGeom>
              <a:avLst/>
              <a:gdLst/>
              <a:ahLst/>
              <a:cxnLst/>
              <a:rect l="l" t="t" r="r" b="b"/>
              <a:pathLst>
                <a:path w="658" h="503" extrusionOk="0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9" name="Google Shape;10489;p26"/>
            <p:cNvSpPr/>
            <p:nvPr/>
          </p:nvSpPr>
          <p:spPr>
            <a:xfrm>
              <a:off x="5521300" y="2595225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0" name="Google Shape;10490;p26"/>
            <p:cNvSpPr/>
            <p:nvPr/>
          </p:nvSpPr>
          <p:spPr>
            <a:xfrm>
              <a:off x="5501275" y="3131500"/>
              <a:ext cx="11700" cy="12275"/>
            </a:xfrm>
            <a:custGeom>
              <a:avLst/>
              <a:gdLst/>
              <a:ahLst/>
              <a:cxnLst/>
              <a:rect l="l" t="t" r="r" b="b"/>
              <a:pathLst>
                <a:path w="468" h="491" extrusionOk="0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1" name="Google Shape;10491;p26"/>
            <p:cNvSpPr/>
            <p:nvPr/>
          </p:nvSpPr>
          <p:spPr>
            <a:xfrm>
              <a:off x="6099200" y="3701025"/>
              <a:ext cx="13375" cy="12100"/>
            </a:xfrm>
            <a:custGeom>
              <a:avLst/>
              <a:gdLst/>
              <a:ahLst/>
              <a:cxnLst/>
              <a:rect l="l" t="t" r="r" b="b"/>
              <a:pathLst>
                <a:path w="535" h="484" extrusionOk="0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2" name="Google Shape;10492;p26"/>
            <p:cNvSpPr/>
            <p:nvPr/>
          </p:nvSpPr>
          <p:spPr>
            <a:xfrm>
              <a:off x="6966500" y="3545200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3" name="Google Shape;10493;p26"/>
            <p:cNvSpPr/>
            <p:nvPr/>
          </p:nvSpPr>
          <p:spPr>
            <a:xfrm>
              <a:off x="7250675" y="2937500"/>
              <a:ext cx="15225" cy="11825"/>
            </a:xfrm>
            <a:custGeom>
              <a:avLst/>
              <a:gdLst/>
              <a:ahLst/>
              <a:cxnLst/>
              <a:rect l="l" t="t" r="r" b="b"/>
              <a:pathLst>
                <a:path w="609" h="473" extrusionOk="0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4" name="Google Shape;10494;p26"/>
            <p:cNvSpPr/>
            <p:nvPr/>
          </p:nvSpPr>
          <p:spPr>
            <a:xfrm>
              <a:off x="7016525" y="2532050"/>
              <a:ext cx="14825" cy="12025"/>
            </a:xfrm>
            <a:custGeom>
              <a:avLst/>
              <a:gdLst/>
              <a:ahLst/>
              <a:cxnLst/>
              <a:rect l="l" t="t" r="r" b="b"/>
              <a:pathLst>
                <a:path w="593" h="481" extrusionOk="0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5" name="Google Shape;10495;p26"/>
            <p:cNvSpPr/>
            <p:nvPr/>
          </p:nvSpPr>
          <p:spPr>
            <a:xfrm>
              <a:off x="6149700" y="2426000"/>
              <a:ext cx="14575" cy="12000"/>
            </a:xfrm>
            <a:custGeom>
              <a:avLst/>
              <a:gdLst/>
              <a:ahLst/>
              <a:cxnLst/>
              <a:rect l="l" t="t" r="r" b="b"/>
              <a:pathLst>
                <a:path w="583" h="480" extrusionOk="0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6" name="Google Shape;10496;p26"/>
            <p:cNvSpPr/>
            <p:nvPr/>
          </p:nvSpPr>
          <p:spPr>
            <a:xfrm>
              <a:off x="5920750" y="3707050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7" name="Google Shape;10497;p26"/>
            <p:cNvSpPr/>
            <p:nvPr/>
          </p:nvSpPr>
          <p:spPr>
            <a:xfrm>
              <a:off x="6843350" y="3549450"/>
              <a:ext cx="13075" cy="12700"/>
            </a:xfrm>
            <a:custGeom>
              <a:avLst/>
              <a:gdLst/>
              <a:ahLst/>
              <a:cxnLst/>
              <a:rect l="l" t="t" r="r" b="b"/>
              <a:pathLst>
                <a:path w="523" h="508" extrusionOk="0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8" name="Google Shape;10498;p26"/>
            <p:cNvSpPr/>
            <p:nvPr/>
          </p:nvSpPr>
          <p:spPr>
            <a:xfrm>
              <a:off x="6896375" y="3010575"/>
              <a:ext cx="12600" cy="12625"/>
            </a:xfrm>
            <a:custGeom>
              <a:avLst/>
              <a:gdLst/>
              <a:ahLst/>
              <a:cxnLst/>
              <a:rect l="l" t="t" r="r" b="b"/>
              <a:pathLst>
                <a:path w="504" h="505" extrusionOk="0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9" name="Google Shape;10499;p26"/>
            <p:cNvSpPr/>
            <p:nvPr/>
          </p:nvSpPr>
          <p:spPr>
            <a:xfrm>
              <a:off x="6679625" y="2642100"/>
              <a:ext cx="13350" cy="11775"/>
            </a:xfrm>
            <a:custGeom>
              <a:avLst/>
              <a:gdLst/>
              <a:ahLst/>
              <a:cxnLst/>
              <a:rect l="l" t="t" r="r" b="b"/>
              <a:pathLst>
                <a:path w="534" h="471" extrusionOk="0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0" name="Google Shape;10500;p26"/>
            <p:cNvSpPr/>
            <p:nvPr/>
          </p:nvSpPr>
          <p:spPr>
            <a:xfrm>
              <a:off x="5993300" y="2555250"/>
              <a:ext cx="12525" cy="12025"/>
            </a:xfrm>
            <a:custGeom>
              <a:avLst/>
              <a:gdLst/>
              <a:ahLst/>
              <a:cxnLst/>
              <a:rect l="l" t="t" r="r" b="b"/>
              <a:pathLst>
                <a:path w="501" h="481" extrusionOk="0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1" name="Google Shape;10501;p26"/>
            <p:cNvSpPr/>
            <p:nvPr/>
          </p:nvSpPr>
          <p:spPr>
            <a:xfrm>
              <a:off x="5384525" y="2805750"/>
              <a:ext cx="13375" cy="12175"/>
            </a:xfrm>
            <a:custGeom>
              <a:avLst/>
              <a:gdLst/>
              <a:ahLst/>
              <a:cxnLst/>
              <a:rect l="l" t="t" r="r" b="b"/>
              <a:pathLst>
                <a:path w="535" h="487" extrusionOk="0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2" name="Google Shape;10502;p26"/>
            <p:cNvSpPr/>
            <p:nvPr/>
          </p:nvSpPr>
          <p:spPr>
            <a:xfrm>
              <a:off x="5969100" y="3866300"/>
              <a:ext cx="15000" cy="11975"/>
            </a:xfrm>
            <a:custGeom>
              <a:avLst/>
              <a:gdLst/>
              <a:ahLst/>
              <a:cxnLst/>
              <a:rect l="l" t="t" r="r" b="b"/>
              <a:pathLst>
                <a:path w="600" h="479" extrusionOk="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3" name="Google Shape;10503;p26"/>
            <p:cNvSpPr/>
            <p:nvPr/>
          </p:nvSpPr>
          <p:spPr>
            <a:xfrm>
              <a:off x="7143250" y="3753175"/>
              <a:ext cx="12575" cy="9825"/>
            </a:xfrm>
            <a:custGeom>
              <a:avLst/>
              <a:gdLst/>
              <a:ahLst/>
              <a:cxnLst/>
              <a:rect l="l" t="t" r="r" b="b"/>
              <a:pathLst>
                <a:path w="503" h="393" extrusionOk="0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4" name="Google Shape;10504;p26"/>
            <p:cNvSpPr/>
            <p:nvPr/>
          </p:nvSpPr>
          <p:spPr>
            <a:xfrm>
              <a:off x="7211725" y="2953150"/>
              <a:ext cx="12475" cy="9100"/>
            </a:xfrm>
            <a:custGeom>
              <a:avLst/>
              <a:gdLst/>
              <a:ahLst/>
              <a:cxnLst/>
              <a:rect l="l" t="t" r="r" b="b"/>
              <a:pathLst>
                <a:path w="499" h="364" extrusionOk="0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5" name="Google Shape;10505;p26"/>
            <p:cNvSpPr/>
            <p:nvPr/>
          </p:nvSpPr>
          <p:spPr>
            <a:xfrm>
              <a:off x="6864750" y="2408600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6" name="Google Shape;10506;p26"/>
            <p:cNvSpPr/>
            <p:nvPr/>
          </p:nvSpPr>
          <p:spPr>
            <a:xfrm>
              <a:off x="6595400" y="2618100"/>
              <a:ext cx="15900" cy="12850"/>
            </a:xfrm>
            <a:custGeom>
              <a:avLst/>
              <a:gdLst/>
              <a:ahLst/>
              <a:cxnLst/>
              <a:rect l="l" t="t" r="r" b="b"/>
              <a:pathLst>
                <a:path w="636" h="514" extrusionOk="0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7" name="Google Shape;10507;p26"/>
            <p:cNvSpPr/>
            <p:nvPr/>
          </p:nvSpPr>
          <p:spPr>
            <a:xfrm>
              <a:off x="5583600" y="3375725"/>
              <a:ext cx="16100" cy="12500"/>
            </a:xfrm>
            <a:custGeom>
              <a:avLst/>
              <a:gdLst/>
              <a:ahLst/>
              <a:cxnLst/>
              <a:rect l="l" t="t" r="r" b="b"/>
              <a:pathLst>
                <a:path w="644" h="500" extrusionOk="0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8" name="Google Shape;10508;p26"/>
            <p:cNvSpPr/>
            <p:nvPr/>
          </p:nvSpPr>
          <p:spPr>
            <a:xfrm>
              <a:off x="5760625" y="3895200"/>
              <a:ext cx="13975" cy="12450"/>
            </a:xfrm>
            <a:custGeom>
              <a:avLst/>
              <a:gdLst/>
              <a:ahLst/>
              <a:cxnLst/>
              <a:rect l="l" t="t" r="r" b="b"/>
              <a:pathLst>
                <a:path w="559" h="498" extrusionOk="0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9" name="Google Shape;10509;p26"/>
            <p:cNvSpPr/>
            <p:nvPr/>
          </p:nvSpPr>
          <p:spPr>
            <a:xfrm>
              <a:off x="6544050" y="3766600"/>
              <a:ext cx="14375" cy="8200"/>
            </a:xfrm>
            <a:custGeom>
              <a:avLst/>
              <a:gdLst/>
              <a:ahLst/>
              <a:cxnLst/>
              <a:rect l="l" t="t" r="r" b="b"/>
              <a:pathLst>
                <a:path w="575" h="328" extrusionOk="0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0" name="Google Shape;10510;p26"/>
            <p:cNvSpPr/>
            <p:nvPr/>
          </p:nvSpPr>
          <p:spPr>
            <a:xfrm>
              <a:off x="6748975" y="3073875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1" name="Google Shape;10511;p26"/>
            <p:cNvSpPr/>
            <p:nvPr/>
          </p:nvSpPr>
          <p:spPr>
            <a:xfrm>
              <a:off x="6283300" y="2373350"/>
              <a:ext cx="17100" cy="12225"/>
            </a:xfrm>
            <a:custGeom>
              <a:avLst/>
              <a:gdLst/>
              <a:ahLst/>
              <a:cxnLst/>
              <a:rect l="l" t="t" r="r" b="b"/>
              <a:pathLst>
                <a:path w="684" h="489" extrusionOk="0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2" name="Google Shape;10512;p26"/>
            <p:cNvSpPr/>
            <p:nvPr/>
          </p:nvSpPr>
          <p:spPr>
            <a:xfrm>
              <a:off x="5384525" y="2532675"/>
              <a:ext cx="12525" cy="12075"/>
            </a:xfrm>
            <a:custGeom>
              <a:avLst/>
              <a:gdLst/>
              <a:ahLst/>
              <a:cxnLst/>
              <a:rect l="l" t="t" r="r" b="b"/>
              <a:pathLst>
                <a:path w="501" h="483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3" name="Google Shape;10513;p26"/>
            <p:cNvSpPr/>
            <p:nvPr/>
          </p:nvSpPr>
          <p:spPr>
            <a:xfrm>
              <a:off x="5870700" y="3356400"/>
              <a:ext cx="13900" cy="11950"/>
            </a:xfrm>
            <a:custGeom>
              <a:avLst/>
              <a:gdLst/>
              <a:ahLst/>
              <a:cxnLst/>
              <a:rect l="l" t="t" r="r" b="b"/>
              <a:pathLst>
                <a:path w="556" h="478" extrusionOk="0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4" name="Google Shape;10514;p26"/>
            <p:cNvSpPr/>
            <p:nvPr/>
          </p:nvSpPr>
          <p:spPr>
            <a:xfrm>
              <a:off x="6813875" y="3151575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5" name="Google Shape;10515;p26"/>
            <p:cNvSpPr/>
            <p:nvPr/>
          </p:nvSpPr>
          <p:spPr>
            <a:xfrm>
              <a:off x="6853625" y="2654900"/>
              <a:ext cx="13850" cy="8950"/>
            </a:xfrm>
            <a:custGeom>
              <a:avLst/>
              <a:gdLst/>
              <a:ahLst/>
              <a:cxnLst/>
              <a:rect l="l" t="t" r="r" b="b"/>
              <a:pathLst>
                <a:path w="554" h="358" extrusionOk="0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6" name="Google Shape;10516;p26"/>
            <p:cNvSpPr/>
            <p:nvPr/>
          </p:nvSpPr>
          <p:spPr>
            <a:xfrm>
              <a:off x="6452375" y="2406800"/>
              <a:ext cx="17725" cy="11975"/>
            </a:xfrm>
            <a:custGeom>
              <a:avLst/>
              <a:gdLst/>
              <a:ahLst/>
              <a:cxnLst/>
              <a:rect l="l" t="t" r="r" b="b"/>
              <a:pathLst>
                <a:path w="709" h="479" extrusionOk="0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7" name="Google Shape;10517;p26"/>
            <p:cNvSpPr/>
            <p:nvPr/>
          </p:nvSpPr>
          <p:spPr>
            <a:xfrm>
              <a:off x="5277775" y="2962400"/>
              <a:ext cx="14975" cy="11950"/>
            </a:xfrm>
            <a:custGeom>
              <a:avLst/>
              <a:gdLst/>
              <a:ahLst/>
              <a:cxnLst/>
              <a:rect l="l" t="t" r="r" b="b"/>
              <a:pathLst>
                <a:path w="599" h="478" extrusionOk="0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8" name="Google Shape;10518;p26"/>
            <p:cNvSpPr/>
            <p:nvPr/>
          </p:nvSpPr>
          <p:spPr>
            <a:xfrm>
              <a:off x="5272775" y="3564450"/>
              <a:ext cx="12550" cy="11700"/>
            </a:xfrm>
            <a:custGeom>
              <a:avLst/>
              <a:gdLst/>
              <a:ahLst/>
              <a:cxnLst/>
              <a:rect l="l" t="t" r="r" b="b"/>
              <a:pathLst>
                <a:path w="50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9" name="Google Shape;10519;p26"/>
            <p:cNvSpPr/>
            <p:nvPr/>
          </p:nvSpPr>
          <p:spPr>
            <a:xfrm>
              <a:off x="6536250" y="3854150"/>
              <a:ext cx="14000" cy="8200"/>
            </a:xfrm>
            <a:custGeom>
              <a:avLst/>
              <a:gdLst/>
              <a:ahLst/>
              <a:cxnLst/>
              <a:rect l="l" t="t" r="r" b="b"/>
              <a:pathLst>
                <a:path w="560" h="328" extrusionOk="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0" name="Google Shape;10520;p26"/>
            <p:cNvSpPr/>
            <p:nvPr/>
          </p:nvSpPr>
          <p:spPr>
            <a:xfrm>
              <a:off x="6898950" y="3558200"/>
              <a:ext cx="13850" cy="12450"/>
            </a:xfrm>
            <a:custGeom>
              <a:avLst/>
              <a:gdLst/>
              <a:ahLst/>
              <a:cxnLst/>
              <a:rect l="l" t="t" r="r" b="b"/>
              <a:pathLst>
                <a:path w="554" h="498" extrusionOk="0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1" name="Google Shape;10521;p26"/>
            <p:cNvSpPr/>
            <p:nvPr/>
          </p:nvSpPr>
          <p:spPr>
            <a:xfrm>
              <a:off x="6953000" y="3455625"/>
              <a:ext cx="15175" cy="12125"/>
            </a:xfrm>
            <a:custGeom>
              <a:avLst/>
              <a:gdLst/>
              <a:ahLst/>
              <a:cxnLst/>
              <a:rect l="l" t="t" r="r" b="b"/>
              <a:pathLst>
                <a:path w="607" h="485" extrusionOk="0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2" name="Google Shape;10522;p26"/>
            <p:cNvSpPr/>
            <p:nvPr/>
          </p:nvSpPr>
          <p:spPr>
            <a:xfrm>
              <a:off x="6989850" y="3365950"/>
              <a:ext cx="13350" cy="11725"/>
            </a:xfrm>
            <a:custGeom>
              <a:avLst/>
              <a:gdLst/>
              <a:ahLst/>
              <a:cxnLst/>
              <a:rect l="l" t="t" r="r" b="b"/>
              <a:pathLst>
                <a:path w="534" h="469" extrusionOk="0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3" name="Google Shape;10523;p26"/>
            <p:cNvSpPr/>
            <p:nvPr/>
          </p:nvSpPr>
          <p:spPr>
            <a:xfrm>
              <a:off x="6923125" y="3484375"/>
              <a:ext cx="14200" cy="11750"/>
            </a:xfrm>
            <a:custGeom>
              <a:avLst/>
              <a:gdLst/>
              <a:ahLst/>
              <a:cxnLst/>
              <a:rect l="l" t="t" r="r" b="b"/>
              <a:pathLst>
                <a:path w="568" h="470" extrusionOk="0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4" name="Google Shape;10524;p26"/>
            <p:cNvSpPr/>
            <p:nvPr/>
          </p:nvSpPr>
          <p:spPr>
            <a:xfrm>
              <a:off x="6928975" y="3460975"/>
              <a:ext cx="15650" cy="12100"/>
            </a:xfrm>
            <a:custGeom>
              <a:avLst/>
              <a:gdLst/>
              <a:ahLst/>
              <a:cxnLst/>
              <a:rect l="l" t="t" r="r" b="b"/>
              <a:pathLst>
                <a:path w="626" h="484" extrusionOk="0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5" name="Google Shape;10525;p26"/>
            <p:cNvSpPr/>
            <p:nvPr/>
          </p:nvSpPr>
          <p:spPr>
            <a:xfrm>
              <a:off x="7024875" y="3300275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6" name="Google Shape;10526;p26"/>
            <p:cNvSpPr/>
            <p:nvPr/>
          </p:nvSpPr>
          <p:spPr>
            <a:xfrm>
              <a:off x="7021525" y="3386675"/>
              <a:ext cx="14775" cy="11900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7" name="Google Shape;10527;p26"/>
            <p:cNvSpPr/>
            <p:nvPr/>
          </p:nvSpPr>
          <p:spPr>
            <a:xfrm>
              <a:off x="7034725" y="3437350"/>
              <a:ext cx="14150" cy="11925"/>
            </a:xfrm>
            <a:custGeom>
              <a:avLst/>
              <a:gdLst/>
              <a:ahLst/>
              <a:cxnLst/>
              <a:rect l="l" t="t" r="r" b="b"/>
              <a:pathLst>
                <a:path w="566" h="477" extrusionOk="0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8" name="Google Shape;10528;p26"/>
            <p:cNvSpPr/>
            <p:nvPr/>
          </p:nvSpPr>
          <p:spPr>
            <a:xfrm>
              <a:off x="7119925" y="3309850"/>
              <a:ext cx="14200" cy="12000"/>
            </a:xfrm>
            <a:custGeom>
              <a:avLst/>
              <a:gdLst/>
              <a:ahLst/>
              <a:cxnLst/>
              <a:rect l="l" t="t" r="r" b="b"/>
              <a:pathLst>
                <a:path w="568" h="480" extrusionOk="0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9" name="Google Shape;10529;p26"/>
            <p:cNvSpPr/>
            <p:nvPr/>
          </p:nvSpPr>
          <p:spPr>
            <a:xfrm>
              <a:off x="7138375" y="3372225"/>
              <a:ext cx="14700" cy="8175"/>
            </a:xfrm>
            <a:custGeom>
              <a:avLst/>
              <a:gdLst/>
              <a:ahLst/>
              <a:cxnLst/>
              <a:rect l="l" t="t" r="r" b="b"/>
              <a:pathLst>
                <a:path w="588" h="327" extrusionOk="0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0" name="Google Shape;10530;p26"/>
            <p:cNvSpPr/>
            <p:nvPr/>
          </p:nvSpPr>
          <p:spPr>
            <a:xfrm>
              <a:off x="7132775" y="3151000"/>
              <a:ext cx="14700" cy="12750"/>
            </a:xfrm>
            <a:custGeom>
              <a:avLst/>
              <a:gdLst/>
              <a:ahLst/>
              <a:cxnLst/>
              <a:rect l="l" t="t" r="r" b="b"/>
              <a:pathLst>
                <a:path w="588" h="510" extrusionOk="0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1" name="Google Shape;10531;p26"/>
            <p:cNvSpPr/>
            <p:nvPr/>
          </p:nvSpPr>
          <p:spPr>
            <a:xfrm>
              <a:off x="7222725" y="3047900"/>
              <a:ext cx="13150" cy="12500"/>
            </a:xfrm>
            <a:custGeom>
              <a:avLst/>
              <a:gdLst/>
              <a:ahLst/>
              <a:cxnLst/>
              <a:rect l="l" t="t" r="r" b="b"/>
              <a:pathLst>
                <a:path w="526" h="500" extrusionOk="0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2" name="Google Shape;10532;p26"/>
            <p:cNvSpPr/>
            <p:nvPr/>
          </p:nvSpPr>
          <p:spPr>
            <a:xfrm>
              <a:off x="7119925" y="3180150"/>
              <a:ext cx="13800" cy="11925"/>
            </a:xfrm>
            <a:custGeom>
              <a:avLst/>
              <a:gdLst/>
              <a:ahLst/>
              <a:cxnLst/>
              <a:rect l="l" t="t" r="r" b="b"/>
              <a:pathLst>
                <a:path w="552" h="477" extrusionOk="0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3" name="Google Shape;10533;p26"/>
            <p:cNvSpPr/>
            <p:nvPr/>
          </p:nvSpPr>
          <p:spPr>
            <a:xfrm>
              <a:off x="7108175" y="3131475"/>
              <a:ext cx="15950" cy="12175"/>
            </a:xfrm>
            <a:custGeom>
              <a:avLst/>
              <a:gdLst/>
              <a:ahLst/>
              <a:cxnLst/>
              <a:rect l="l" t="t" r="r" b="b"/>
              <a:pathLst>
                <a:path w="638" h="487" extrusionOk="0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4" name="Google Shape;10534;p26"/>
            <p:cNvSpPr/>
            <p:nvPr/>
          </p:nvSpPr>
          <p:spPr>
            <a:xfrm>
              <a:off x="7112425" y="2972375"/>
              <a:ext cx="13375" cy="12525"/>
            </a:xfrm>
            <a:custGeom>
              <a:avLst/>
              <a:gdLst/>
              <a:ahLst/>
              <a:cxnLst/>
              <a:rect l="l" t="t" r="r" b="b"/>
              <a:pathLst>
                <a:path w="535" h="501" extrusionOk="0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5" name="Google Shape;10535;p26"/>
            <p:cNvSpPr/>
            <p:nvPr/>
          </p:nvSpPr>
          <p:spPr>
            <a:xfrm>
              <a:off x="7101125" y="3016350"/>
              <a:ext cx="14625" cy="7900"/>
            </a:xfrm>
            <a:custGeom>
              <a:avLst/>
              <a:gdLst/>
              <a:ahLst/>
              <a:cxnLst/>
              <a:rect l="l" t="t" r="r" b="b"/>
              <a:pathLst>
                <a:path w="585" h="316" extrusionOk="0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6" name="Google Shape;10536;p26"/>
            <p:cNvSpPr/>
            <p:nvPr/>
          </p:nvSpPr>
          <p:spPr>
            <a:xfrm>
              <a:off x="7072400" y="3147325"/>
              <a:ext cx="14775" cy="11925"/>
            </a:xfrm>
            <a:custGeom>
              <a:avLst/>
              <a:gdLst/>
              <a:ahLst/>
              <a:cxnLst/>
              <a:rect l="l" t="t" r="r" b="b"/>
              <a:pathLst>
                <a:path w="591" h="477" extrusionOk="0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7" name="Google Shape;10537;p26"/>
            <p:cNvSpPr/>
            <p:nvPr/>
          </p:nvSpPr>
          <p:spPr>
            <a:xfrm>
              <a:off x="7082375" y="2959850"/>
              <a:ext cx="12575" cy="12550"/>
            </a:xfrm>
            <a:custGeom>
              <a:avLst/>
              <a:gdLst/>
              <a:ahLst/>
              <a:cxnLst/>
              <a:rect l="l" t="t" r="r" b="b"/>
              <a:pathLst>
                <a:path w="503" h="502" extrusionOk="0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8" name="Google Shape;10538;p26"/>
            <p:cNvSpPr/>
            <p:nvPr/>
          </p:nvSpPr>
          <p:spPr>
            <a:xfrm>
              <a:off x="7109400" y="2871425"/>
              <a:ext cx="14725" cy="11950"/>
            </a:xfrm>
            <a:custGeom>
              <a:avLst/>
              <a:gdLst/>
              <a:ahLst/>
              <a:cxnLst/>
              <a:rect l="l" t="t" r="r" b="b"/>
              <a:pathLst>
                <a:path w="589" h="478" extrusionOk="0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9" name="Google Shape;10539;p26"/>
            <p:cNvSpPr/>
            <p:nvPr/>
          </p:nvSpPr>
          <p:spPr>
            <a:xfrm>
              <a:off x="7190275" y="2995425"/>
              <a:ext cx="14750" cy="12300"/>
            </a:xfrm>
            <a:custGeom>
              <a:avLst/>
              <a:gdLst/>
              <a:ahLst/>
              <a:cxnLst/>
              <a:rect l="l" t="t" r="r" b="b"/>
              <a:pathLst>
                <a:path w="590" h="492" extrusionOk="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0" name="Google Shape;10540;p26"/>
            <p:cNvSpPr/>
            <p:nvPr/>
          </p:nvSpPr>
          <p:spPr>
            <a:xfrm>
              <a:off x="7173300" y="3020700"/>
              <a:ext cx="13900" cy="12400"/>
            </a:xfrm>
            <a:custGeom>
              <a:avLst/>
              <a:gdLst/>
              <a:ahLst/>
              <a:cxnLst/>
              <a:rect l="l" t="t" r="r" b="b"/>
              <a:pathLst>
                <a:path w="556" h="496" extrusionOk="0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1" name="Google Shape;10541;p26"/>
            <p:cNvSpPr/>
            <p:nvPr/>
          </p:nvSpPr>
          <p:spPr>
            <a:xfrm>
              <a:off x="7144675" y="2866050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2" name="Google Shape;10542;p26"/>
            <p:cNvSpPr/>
            <p:nvPr/>
          </p:nvSpPr>
          <p:spPr>
            <a:xfrm>
              <a:off x="7159875" y="2836900"/>
              <a:ext cx="10950" cy="10775"/>
            </a:xfrm>
            <a:custGeom>
              <a:avLst/>
              <a:gdLst/>
              <a:ahLst/>
              <a:cxnLst/>
              <a:rect l="l" t="t" r="r" b="b"/>
              <a:pathLst>
                <a:path w="438" h="431" extrusionOk="0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3" name="Google Shape;10543;p26"/>
            <p:cNvSpPr/>
            <p:nvPr/>
          </p:nvSpPr>
          <p:spPr>
            <a:xfrm>
              <a:off x="7162375" y="2978550"/>
              <a:ext cx="13075" cy="12050"/>
            </a:xfrm>
            <a:custGeom>
              <a:avLst/>
              <a:gdLst/>
              <a:ahLst/>
              <a:cxnLst/>
              <a:rect l="l" t="t" r="r" b="b"/>
              <a:pathLst>
                <a:path w="523" h="482" extrusionOk="0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4" name="Google Shape;10544;p26"/>
            <p:cNvSpPr/>
            <p:nvPr/>
          </p:nvSpPr>
          <p:spPr>
            <a:xfrm>
              <a:off x="7123125" y="2812725"/>
              <a:ext cx="14100" cy="12200"/>
            </a:xfrm>
            <a:custGeom>
              <a:avLst/>
              <a:gdLst/>
              <a:ahLst/>
              <a:cxnLst/>
              <a:rect l="l" t="t" r="r" b="b"/>
              <a:pathLst>
                <a:path w="564" h="488" extrusionOk="0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5" name="Google Shape;10545;p26"/>
            <p:cNvSpPr/>
            <p:nvPr/>
          </p:nvSpPr>
          <p:spPr>
            <a:xfrm>
              <a:off x="7121600" y="267882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6" name="Google Shape;10546;p26"/>
            <p:cNvSpPr/>
            <p:nvPr/>
          </p:nvSpPr>
          <p:spPr>
            <a:xfrm>
              <a:off x="7113475" y="2652975"/>
              <a:ext cx="12325" cy="10250"/>
            </a:xfrm>
            <a:custGeom>
              <a:avLst/>
              <a:gdLst/>
              <a:ahLst/>
              <a:cxnLst/>
              <a:rect l="l" t="t" r="r" b="b"/>
              <a:pathLst>
                <a:path w="493" h="410" extrusionOk="0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7" name="Google Shape;10547;p26"/>
            <p:cNvSpPr/>
            <p:nvPr/>
          </p:nvSpPr>
          <p:spPr>
            <a:xfrm>
              <a:off x="7058525" y="2566275"/>
              <a:ext cx="9725" cy="10775"/>
            </a:xfrm>
            <a:custGeom>
              <a:avLst/>
              <a:gdLst/>
              <a:ahLst/>
              <a:cxnLst/>
              <a:rect l="l" t="t" r="r" b="b"/>
              <a:pathLst>
                <a:path w="389" h="431" extrusionOk="0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8" name="Google Shape;10548;p26"/>
            <p:cNvSpPr/>
            <p:nvPr/>
          </p:nvSpPr>
          <p:spPr>
            <a:xfrm>
              <a:off x="7048225" y="2686300"/>
              <a:ext cx="13150" cy="12575"/>
            </a:xfrm>
            <a:custGeom>
              <a:avLst/>
              <a:gdLst/>
              <a:ahLst/>
              <a:cxnLst/>
              <a:rect l="l" t="t" r="r" b="b"/>
              <a:pathLst>
                <a:path w="526" h="503" extrusionOk="0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9" name="Google Shape;10549;p26"/>
            <p:cNvSpPr/>
            <p:nvPr/>
          </p:nvSpPr>
          <p:spPr>
            <a:xfrm>
              <a:off x="7078650" y="2708700"/>
              <a:ext cx="16300" cy="12675"/>
            </a:xfrm>
            <a:custGeom>
              <a:avLst/>
              <a:gdLst/>
              <a:ahLst/>
              <a:cxnLst/>
              <a:rect l="l" t="t" r="r" b="b"/>
              <a:pathLst>
                <a:path w="652" h="507" extrusionOk="0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0" name="Google Shape;10550;p26"/>
            <p:cNvSpPr/>
            <p:nvPr/>
          </p:nvSpPr>
          <p:spPr>
            <a:xfrm>
              <a:off x="7086800" y="2583725"/>
              <a:ext cx="13150" cy="11775"/>
            </a:xfrm>
            <a:custGeom>
              <a:avLst/>
              <a:gdLst/>
              <a:ahLst/>
              <a:cxnLst/>
              <a:rect l="l" t="t" r="r" b="b"/>
              <a:pathLst>
                <a:path w="526" h="471" extrusionOk="0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1" name="Google Shape;10551;p26"/>
            <p:cNvSpPr/>
            <p:nvPr/>
          </p:nvSpPr>
          <p:spPr>
            <a:xfrm>
              <a:off x="6933275" y="2550250"/>
              <a:ext cx="14875" cy="8650"/>
            </a:xfrm>
            <a:custGeom>
              <a:avLst/>
              <a:gdLst/>
              <a:ahLst/>
              <a:cxnLst/>
              <a:rect l="l" t="t" r="r" b="b"/>
              <a:pathLst>
                <a:path w="595" h="346" extrusionOk="0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2" name="Google Shape;10552;p26"/>
            <p:cNvSpPr/>
            <p:nvPr/>
          </p:nvSpPr>
          <p:spPr>
            <a:xfrm>
              <a:off x="6983175" y="2637850"/>
              <a:ext cx="15650" cy="12475"/>
            </a:xfrm>
            <a:custGeom>
              <a:avLst/>
              <a:gdLst/>
              <a:ahLst/>
              <a:cxnLst/>
              <a:rect l="l" t="t" r="r" b="b"/>
              <a:pathLst>
                <a:path w="626" h="499" extrusionOk="0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3" name="Google Shape;10553;p26"/>
            <p:cNvSpPr/>
            <p:nvPr/>
          </p:nvSpPr>
          <p:spPr>
            <a:xfrm>
              <a:off x="7041550" y="2545400"/>
              <a:ext cx="13350" cy="12525"/>
            </a:xfrm>
            <a:custGeom>
              <a:avLst/>
              <a:gdLst/>
              <a:ahLst/>
              <a:cxnLst/>
              <a:rect l="l" t="t" r="r" b="b"/>
              <a:pathLst>
                <a:path w="534" h="501" extrusionOk="0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4" name="Google Shape;10554;p26"/>
            <p:cNvSpPr/>
            <p:nvPr/>
          </p:nvSpPr>
          <p:spPr>
            <a:xfrm>
              <a:off x="6938675" y="2419375"/>
              <a:ext cx="15325" cy="12475"/>
            </a:xfrm>
            <a:custGeom>
              <a:avLst/>
              <a:gdLst/>
              <a:ahLst/>
              <a:cxnLst/>
              <a:rect l="l" t="t" r="r" b="b"/>
              <a:pathLst>
                <a:path w="613" h="499" extrusionOk="0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5" name="Google Shape;10555;p26"/>
            <p:cNvSpPr/>
            <p:nvPr/>
          </p:nvSpPr>
          <p:spPr>
            <a:xfrm>
              <a:off x="6865225" y="2438500"/>
              <a:ext cx="14550" cy="12000"/>
            </a:xfrm>
            <a:custGeom>
              <a:avLst/>
              <a:gdLst/>
              <a:ahLst/>
              <a:cxnLst/>
              <a:rect l="l" t="t" r="r" b="b"/>
              <a:pathLst>
                <a:path w="582" h="480" extrusionOk="0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6" name="Google Shape;10556;p26"/>
            <p:cNvSpPr/>
            <p:nvPr/>
          </p:nvSpPr>
          <p:spPr>
            <a:xfrm>
              <a:off x="6911850" y="2451200"/>
              <a:ext cx="16300" cy="12700"/>
            </a:xfrm>
            <a:custGeom>
              <a:avLst/>
              <a:gdLst/>
              <a:ahLst/>
              <a:cxnLst/>
              <a:rect l="l" t="t" r="r" b="b"/>
              <a:pathLst>
                <a:path w="652" h="508" extrusionOk="0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7" name="Google Shape;10557;p26"/>
            <p:cNvSpPr/>
            <p:nvPr/>
          </p:nvSpPr>
          <p:spPr>
            <a:xfrm>
              <a:off x="6966600" y="2335700"/>
              <a:ext cx="11600" cy="10350"/>
            </a:xfrm>
            <a:custGeom>
              <a:avLst/>
              <a:gdLst/>
              <a:ahLst/>
              <a:cxnLst/>
              <a:rect l="l" t="t" r="r" b="b"/>
              <a:pathLst>
                <a:path w="464" h="414" extrusionOk="0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8" name="Google Shape;10558;p26"/>
            <p:cNvSpPr/>
            <p:nvPr/>
          </p:nvSpPr>
          <p:spPr>
            <a:xfrm>
              <a:off x="6884225" y="2308250"/>
              <a:ext cx="14750" cy="11850"/>
            </a:xfrm>
            <a:custGeom>
              <a:avLst/>
              <a:gdLst/>
              <a:ahLst/>
              <a:cxnLst/>
              <a:rect l="l" t="t" r="r" b="b"/>
              <a:pathLst>
                <a:path w="590" h="474" extrusionOk="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9" name="Google Shape;10559;p26"/>
            <p:cNvSpPr/>
            <p:nvPr/>
          </p:nvSpPr>
          <p:spPr>
            <a:xfrm>
              <a:off x="6868925" y="232772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0" name="Google Shape;10560;p26"/>
            <p:cNvSpPr/>
            <p:nvPr/>
          </p:nvSpPr>
          <p:spPr>
            <a:xfrm>
              <a:off x="6895750" y="2263300"/>
              <a:ext cx="11550" cy="10250"/>
            </a:xfrm>
            <a:custGeom>
              <a:avLst/>
              <a:gdLst/>
              <a:ahLst/>
              <a:cxnLst/>
              <a:rect l="l" t="t" r="r" b="b"/>
              <a:pathLst>
                <a:path w="462" h="410" extrusionOk="0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1" name="Google Shape;10561;p26"/>
            <p:cNvSpPr/>
            <p:nvPr/>
          </p:nvSpPr>
          <p:spPr>
            <a:xfrm>
              <a:off x="6772125" y="2166675"/>
              <a:ext cx="16775" cy="12850"/>
            </a:xfrm>
            <a:custGeom>
              <a:avLst/>
              <a:gdLst/>
              <a:ahLst/>
              <a:cxnLst/>
              <a:rect l="l" t="t" r="r" b="b"/>
              <a:pathLst>
                <a:path w="671" h="514" extrusionOk="0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2" name="Google Shape;10562;p26"/>
            <p:cNvSpPr/>
            <p:nvPr/>
          </p:nvSpPr>
          <p:spPr>
            <a:xfrm>
              <a:off x="6738000" y="2180425"/>
              <a:ext cx="13350" cy="12400"/>
            </a:xfrm>
            <a:custGeom>
              <a:avLst/>
              <a:gdLst/>
              <a:ahLst/>
              <a:cxnLst/>
              <a:rect l="l" t="t" r="r" b="b"/>
              <a:pathLst>
                <a:path w="534" h="496" extrusionOk="0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3" name="Google Shape;10563;p26"/>
            <p:cNvSpPr/>
            <p:nvPr/>
          </p:nvSpPr>
          <p:spPr>
            <a:xfrm>
              <a:off x="6841400" y="2189325"/>
              <a:ext cx="13100" cy="12675"/>
            </a:xfrm>
            <a:custGeom>
              <a:avLst/>
              <a:gdLst/>
              <a:ahLst/>
              <a:cxnLst/>
              <a:rect l="l" t="t" r="r" b="b"/>
              <a:pathLst>
                <a:path w="524" h="507" extrusionOk="0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4" name="Google Shape;10564;p26"/>
            <p:cNvSpPr/>
            <p:nvPr/>
          </p:nvSpPr>
          <p:spPr>
            <a:xfrm>
              <a:off x="6831650" y="2120775"/>
              <a:ext cx="13950" cy="11900"/>
            </a:xfrm>
            <a:custGeom>
              <a:avLst/>
              <a:gdLst/>
              <a:ahLst/>
              <a:cxnLst/>
              <a:rect l="l" t="t" r="r" b="b"/>
              <a:pathLst>
                <a:path w="558" h="476" extrusionOk="0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5" name="Google Shape;10565;p26"/>
            <p:cNvSpPr/>
            <p:nvPr/>
          </p:nvSpPr>
          <p:spPr>
            <a:xfrm>
              <a:off x="6687550" y="2129275"/>
              <a:ext cx="13350" cy="11700"/>
            </a:xfrm>
            <a:custGeom>
              <a:avLst/>
              <a:gdLst/>
              <a:ahLst/>
              <a:cxnLst/>
              <a:rect l="l" t="t" r="r" b="b"/>
              <a:pathLst>
                <a:path w="534" h="468" extrusionOk="0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6" name="Google Shape;10566;p26"/>
            <p:cNvSpPr/>
            <p:nvPr/>
          </p:nvSpPr>
          <p:spPr>
            <a:xfrm>
              <a:off x="6703800" y="2114875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7" name="Google Shape;10567;p26"/>
            <p:cNvSpPr/>
            <p:nvPr/>
          </p:nvSpPr>
          <p:spPr>
            <a:xfrm>
              <a:off x="6727150" y="2040500"/>
              <a:ext cx="14600" cy="13125"/>
            </a:xfrm>
            <a:custGeom>
              <a:avLst/>
              <a:gdLst/>
              <a:ahLst/>
              <a:cxnLst/>
              <a:rect l="l" t="t" r="r" b="b"/>
              <a:pathLst>
                <a:path w="584" h="525" extrusionOk="0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8" name="Google Shape;10568;p26"/>
            <p:cNvSpPr/>
            <p:nvPr/>
          </p:nvSpPr>
          <p:spPr>
            <a:xfrm>
              <a:off x="6768575" y="3719775"/>
              <a:ext cx="15300" cy="12450"/>
            </a:xfrm>
            <a:custGeom>
              <a:avLst/>
              <a:gdLst/>
              <a:ahLst/>
              <a:cxnLst/>
              <a:rect l="l" t="t" r="r" b="b"/>
              <a:pathLst>
                <a:path w="612" h="498" extrusionOk="0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9" name="Google Shape;10569;p26"/>
            <p:cNvSpPr/>
            <p:nvPr/>
          </p:nvSpPr>
          <p:spPr>
            <a:xfrm>
              <a:off x="6776400" y="3674425"/>
              <a:ext cx="12500" cy="10225"/>
            </a:xfrm>
            <a:custGeom>
              <a:avLst/>
              <a:gdLst/>
              <a:ahLst/>
              <a:cxnLst/>
              <a:rect l="l" t="t" r="r" b="b"/>
              <a:pathLst>
                <a:path w="500" h="409" extrusionOk="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0" name="Google Shape;10570;p26"/>
            <p:cNvSpPr/>
            <p:nvPr/>
          </p:nvSpPr>
          <p:spPr>
            <a:xfrm>
              <a:off x="6855025" y="3571425"/>
              <a:ext cx="15600" cy="12500"/>
            </a:xfrm>
            <a:custGeom>
              <a:avLst/>
              <a:gdLst/>
              <a:ahLst/>
              <a:cxnLst/>
              <a:rect l="l" t="t" r="r" b="b"/>
              <a:pathLst>
                <a:path w="624" h="500" extrusionOk="0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1" name="Google Shape;10571;p26"/>
            <p:cNvSpPr/>
            <p:nvPr/>
          </p:nvSpPr>
          <p:spPr>
            <a:xfrm>
              <a:off x="6803050" y="3645325"/>
              <a:ext cx="14200" cy="12050"/>
            </a:xfrm>
            <a:custGeom>
              <a:avLst/>
              <a:gdLst/>
              <a:ahLst/>
              <a:cxnLst/>
              <a:rect l="l" t="t" r="r" b="b"/>
              <a:pathLst>
                <a:path w="568" h="482" extrusionOk="0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2" name="Google Shape;10572;p26"/>
            <p:cNvSpPr/>
            <p:nvPr/>
          </p:nvSpPr>
          <p:spPr>
            <a:xfrm>
              <a:off x="6660575" y="3707275"/>
              <a:ext cx="18075" cy="12125"/>
            </a:xfrm>
            <a:custGeom>
              <a:avLst/>
              <a:gdLst/>
              <a:ahLst/>
              <a:cxnLst/>
              <a:rect l="l" t="t" r="r" b="b"/>
              <a:pathLst>
                <a:path w="723" h="485" extrusionOk="0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3" name="Google Shape;10573;p26"/>
            <p:cNvSpPr/>
            <p:nvPr/>
          </p:nvSpPr>
          <p:spPr>
            <a:xfrm>
              <a:off x="6675450" y="3585100"/>
              <a:ext cx="13000" cy="12075"/>
            </a:xfrm>
            <a:custGeom>
              <a:avLst/>
              <a:gdLst/>
              <a:ahLst/>
              <a:cxnLst/>
              <a:rect l="l" t="t" r="r" b="b"/>
              <a:pathLst>
                <a:path w="520" h="483" extrusionOk="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4" name="Google Shape;10574;p26"/>
            <p:cNvSpPr/>
            <p:nvPr/>
          </p:nvSpPr>
          <p:spPr>
            <a:xfrm>
              <a:off x="6732400" y="3611550"/>
              <a:ext cx="14950" cy="8175"/>
            </a:xfrm>
            <a:custGeom>
              <a:avLst/>
              <a:gdLst/>
              <a:ahLst/>
              <a:cxnLst/>
              <a:rect l="l" t="t" r="r" b="b"/>
              <a:pathLst>
                <a:path w="598" h="327" extrusionOk="0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5" name="Google Shape;10575;p26"/>
            <p:cNvSpPr/>
            <p:nvPr/>
          </p:nvSpPr>
          <p:spPr>
            <a:xfrm>
              <a:off x="6585375" y="3747625"/>
              <a:ext cx="14925" cy="11850"/>
            </a:xfrm>
            <a:custGeom>
              <a:avLst/>
              <a:gdLst/>
              <a:ahLst/>
              <a:cxnLst/>
              <a:rect l="l" t="t" r="r" b="b"/>
              <a:pathLst>
                <a:path w="597" h="474" extrusionOk="0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6" name="Google Shape;10576;p26"/>
            <p:cNvSpPr/>
            <p:nvPr/>
          </p:nvSpPr>
          <p:spPr>
            <a:xfrm>
              <a:off x="6537850" y="3738750"/>
              <a:ext cx="13000" cy="12175"/>
            </a:xfrm>
            <a:custGeom>
              <a:avLst/>
              <a:gdLst/>
              <a:ahLst/>
              <a:cxnLst/>
              <a:rect l="l" t="t" r="r" b="b"/>
              <a:pathLst>
                <a:path w="520" h="487" extrusionOk="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7" name="Google Shape;10577;p26"/>
            <p:cNvSpPr/>
            <p:nvPr/>
          </p:nvSpPr>
          <p:spPr>
            <a:xfrm>
              <a:off x="6586225" y="3715375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8" name="Google Shape;10578;p26"/>
            <p:cNvSpPr/>
            <p:nvPr/>
          </p:nvSpPr>
          <p:spPr>
            <a:xfrm>
              <a:off x="6497825" y="3793300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9" name="Google Shape;10579;p26"/>
            <p:cNvSpPr/>
            <p:nvPr/>
          </p:nvSpPr>
          <p:spPr>
            <a:xfrm>
              <a:off x="6233475" y="3810475"/>
              <a:ext cx="12525" cy="11850"/>
            </a:xfrm>
            <a:custGeom>
              <a:avLst/>
              <a:gdLst/>
              <a:ahLst/>
              <a:cxnLst/>
              <a:rect l="l" t="t" r="r" b="b"/>
              <a:pathLst>
                <a:path w="501" h="474" extrusionOk="0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0" name="Google Shape;10580;p26"/>
            <p:cNvSpPr/>
            <p:nvPr/>
          </p:nvSpPr>
          <p:spPr>
            <a:xfrm>
              <a:off x="6165175" y="3779025"/>
              <a:ext cx="18200" cy="12050"/>
            </a:xfrm>
            <a:custGeom>
              <a:avLst/>
              <a:gdLst/>
              <a:ahLst/>
              <a:cxnLst/>
              <a:rect l="l" t="t" r="r" b="b"/>
              <a:pathLst>
                <a:path w="728" h="482" extrusionOk="0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1" name="Google Shape;10581;p26"/>
            <p:cNvSpPr/>
            <p:nvPr/>
          </p:nvSpPr>
          <p:spPr>
            <a:xfrm>
              <a:off x="6284325" y="3781700"/>
              <a:ext cx="12550" cy="12125"/>
            </a:xfrm>
            <a:custGeom>
              <a:avLst/>
              <a:gdLst/>
              <a:ahLst/>
              <a:cxnLst/>
              <a:rect l="l" t="t" r="r" b="b"/>
              <a:pathLst>
                <a:path w="502" h="485" extrusionOk="0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2" name="Google Shape;10582;p26"/>
            <p:cNvSpPr/>
            <p:nvPr/>
          </p:nvSpPr>
          <p:spPr>
            <a:xfrm>
              <a:off x="6245975" y="3836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3" name="Google Shape;10583;p26"/>
            <p:cNvSpPr/>
            <p:nvPr/>
          </p:nvSpPr>
          <p:spPr>
            <a:xfrm>
              <a:off x="6090150" y="379357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4" name="Google Shape;10584;p26"/>
            <p:cNvSpPr/>
            <p:nvPr/>
          </p:nvSpPr>
          <p:spPr>
            <a:xfrm>
              <a:off x="6066200" y="3778025"/>
              <a:ext cx="13850" cy="11950"/>
            </a:xfrm>
            <a:custGeom>
              <a:avLst/>
              <a:gdLst/>
              <a:ahLst/>
              <a:cxnLst/>
              <a:rect l="l" t="t" r="r" b="b"/>
              <a:pathLst>
                <a:path w="554" h="478" extrusionOk="0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5" name="Google Shape;10585;p26"/>
            <p:cNvSpPr/>
            <p:nvPr/>
          </p:nvSpPr>
          <p:spPr>
            <a:xfrm>
              <a:off x="6411950" y="3833125"/>
              <a:ext cx="14400" cy="9050"/>
            </a:xfrm>
            <a:custGeom>
              <a:avLst/>
              <a:gdLst/>
              <a:ahLst/>
              <a:cxnLst/>
              <a:rect l="l" t="t" r="r" b="b"/>
              <a:pathLst>
                <a:path w="576" h="362" extrusionOk="0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6" name="Google Shape;10586;p26"/>
            <p:cNvSpPr/>
            <p:nvPr/>
          </p:nvSpPr>
          <p:spPr>
            <a:xfrm>
              <a:off x="6257650" y="3876175"/>
              <a:ext cx="13500" cy="12225"/>
            </a:xfrm>
            <a:custGeom>
              <a:avLst/>
              <a:gdLst/>
              <a:ahLst/>
              <a:cxnLst/>
              <a:rect l="l" t="t" r="r" b="b"/>
              <a:pathLst>
                <a:path w="540" h="489" extrusionOk="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7" name="Google Shape;10587;p26"/>
            <p:cNvSpPr/>
            <p:nvPr/>
          </p:nvSpPr>
          <p:spPr>
            <a:xfrm>
              <a:off x="6157900" y="3849425"/>
              <a:ext cx="11375" cy="9525"/>
            </a:xfrm>
            <a:custGeom>
              <a:avLst/>
              <a:gdLst/>
              <a:ahLst/>
              <a:cxnLst/>
              <a:rect l="l" t="t" r="r" b="b"/>
              <a:pathLst>
                <a:path w="455" h="381" extrusionOk="0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8" name="Google Shape;10588;p26"/>
            <p:cNvSpPr/>
            <p:nvPr/>
          </p:nvSpPr>
          <p:spPr>
            <a:xfrm>
              <a:off x="6178825" y="3869025"/>
              <a:ext cx="15250" cy="7350"/>
            </a:xfrm>
            <a:custGeom>
              <a:avLst/>
              <a:gdLst/>
              <a:ahLst/>
              <a:cxnLst/>
              <a:rect l="l" t="t" r="r" b="b"/>
              <a:pathLst>
                <a:path w="610" h="294" extrusionOk="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9" name="Google Shape;10589;p26"/>
            <p:cNvSpPr/>
            <p:nvPr/>
          </p:nvSpPr>
          <p:spPr>
            <a:xfrm>
              <a:off x="6010375" y="3796975"/>
              <a:ext cx="13975" cy="8375"/>
            </a:xfrm>
            <a:custGeom>
              <a:avLst/>
              <a:gdLst/>
              <a:ahLst/>
              <a:cxnLst/>
              <a:rect l="l" t="t" r="r" b="b"/>
              <a:pathLst>
                <a:path w="559" h="335" extrusionOk="0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0" name="Google Shape;10590;p26"/>
            <p:cNvSpPr/>
            <p:nvPr/>
          </p:nvSpPr>
          <p:spPr>
            <a:xfrm>
              <a:off x="5726650" y="3680525"/>
              <a:ext cx="14825" cy="11875"/>
            </a:xfrm>
            <a:custGeom>
              <a:avLst/>
              <a:gdLst/>
              <a:ahLst/>
              <a:cxnLst/>
              <a:rect l="l" t="t" r="r" b="b"/>
              <a:pathLst>
                <a:path w="593" h="475" extrusionOk="0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1" name="Google Shape;10591;p26"/>
            <p:cNvSpPr/>
            <p:nvPr/>
          </p:nvSpPr>
          <p:spPr>
            <a:xfrm>
              <a:off x="5723250" y="3652850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2" name="Google Shape;10592;p26"/>
            <p:cNvSpPr/>
            <p:nvPr/>
          </p:nvSpPr>
          <p:spPr>
            <a:xfrm>
              <a:off x="5810675" y="3717825"/>
              <a:ext cx="15700" cy="11800"/>
            </a:xfrm>
            <a:custGeom>
              <a:avLst/>
              <a:gdLst/>
              <a:ahLst/>
              <a:cxnLst/>
              <a:rect l="l" t="t" r="r" b="b"/>
              <a:pathLst>
                <a:path w="628" h="472" extrusionOk="0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3" name="Google Shape;10593;p26"/>
            <p:cNvSpPr/>
            <p:nvPr/>
          </p:nvSpPr>
          <p:spPr>
            <a:xfrm>
              <a:off x="5814000" y="3734575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4" name="Google Shape;10594;p26"/>
            <p:cNvSpPr/>
            <p:nvPr/>
          </p:nvSpPr>
          <p:spPr>
            <a:xfrm>
              <a:off x="5571525" y="3628900"/>
              <a:ext cx="18875" cy="12875"/>
            </a:xfrm>
            <a:custGeom>
              <a:avLst/>
              <a:gdLst/>
              <a:ahLst/>
              <a:cxnLst/>
              <a:rect l="l" t="t" r="r" b="b"/>
              <a:pathLst>
                <a:path w="755" h="515" extrusionOk="0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5" name="Google Shape;10595;p26"/>
            <p:cNvSpPr/>
            <p:nvPr/>
          </p:nvSpPr>
          <p:spPr>
            <a:xfrm>
              <a:off x="5408700" y="3487525"/>
              <a:ext cx="15525" cy="12525"/>
            </a:xfrm>
            <a:custGeom>
              <a:avLst/>
              <a:gdLst/>
              <a:ahLst/>
              <a:cxnLst/>
              <a:rect l="l" t="t" r="r" b="b"/>
              <a:pathLst>
                <a:path w="621" h="501" extrusionOk="0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6" name="Google Shape;10596;p26"/>
            <p:cNvSpPr/>
            <p:nvPr/>
          </p:nvSpPr>
          <p:spPr>
            <a:xfrm>
              <a:off x="5428725" y="35085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7" name="Google Shape;10597;p26"/>
            <p:cNvSpPr/>
            <p:nvPr/>
          </p:nvSpPr>
          <p:spPr>
            <a:xfrm>
              <a:off x="5536300" y="36872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8" name="Google Shape;10598;p26"/>
            <p:cNvSpPr/>
            <p:nvPr/>
          </p:nvSpPr>
          <p:spPr>
            <a:xfrm>
              <a:off x="5444575" y="3616325"/>
              <a:ext cx="14200" cy="12225"/>
            </a:xfrm>
            <a:custGeom>
              <a:avLst/>
              <a:gdLst/>
              <a:ahLst/>
              <a:cxnLst/>
              <a:rect l="l" t="t" r="r" b="b"/>
              <a:pathLst>
                <a:path w="568" h="489" extrusionOk="0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9" name="Google Shape;10599;p26"/>
            <p:cNvSpPr/>
            <p:nvPr/>
          </p:nvSpPr>
          <p:spPr>
            <a:xfrm>
              <a:off x="5277775" y="3390125"/>
              <a:ext cx="13375" cy="12000"/>
            </a:xfrm>
            <a:custGeom>
              <a:avLst/>
              <a:gdLst/>
              <a:ahLst/>
              <a:cxnLst/>
              <a:rect l="l" t="t" r="r" b="b"/>
              <a:pathLst>
                <a:path w="535" h="480" extrusionOk="0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0" name="Google Shape;10600;p26"/>
            <p:cNvSpPr/>
            <p:nvPr/>
          </p:nvSpPr>
          <p:spPr>
            <a:xfrm>
              <a:off x="5284450" y="3334975"/>
              <a:ext cx="13375" cy="12675"/>
            </a:xfrm>
            <a:custGeom>
              <a:avLst/>
              <a:gdLst/>
              <a:ahLst/>
              <a:cxnLst/>
              <a:rect l="l" t="t" r="r" b="b"/>
              <a:pathLst>
                <a:path w="535" h="507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1" name="Google Shape;10601;p26"/>
            <p:cNvSpPr/>
            <p:nvPr/>
          </p:nvSpPr>
          <p:spPr>
            <a:xfrm>
              <a:off x="5519625" y="3506825"/>
              <a:ext cx="14725" cy="12475"/>
            </a:xfrm>
            <a:custGeom>
              <a:avLst/>
              <a:gdLst/>
              <a:ahLst/>
              <a:cxnLst/>
              <a:rect l="l" t="t" r="r" b="b"/>
              <a:pathLst>
                <a:path w="589" h="499" extrusionOk="0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2" name="Google Shape;10602;p26"/>
            <p:cNvSpPr/>
            <p:nvPr/>
          </p:nvSpPr>
          <p:spPr>
            <a:xfrm>
              <a:off x="5525825" y="3543600"/>
              <a:ext cx="13600" cy="11850"/>
            </a:xfrm>
            <a:custGeom>
              <a:avLst/>
              <a:gdLst/>
              <a:ahLst/>
              <a:cxnLst/>
              <a:rect l="l" t="t" r="r" b="b"/>
              <a:pathLst>
                <a:path w="544" h="474" extrusionOk="0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3" name="Google Shape;10603;p26"/>
            <p:cNvSpPr/>
            <p:nvPr/>
          </p:nvSpPr>
          <p:spPr>
            <a:xfrm>
              <a:off x="5349525" y="3355800"/>
              <a:ext cx="17450" cy="12350"/>
            </a:xfrm>
            <a:custGeom>
              <a:avLst/>
              <a:gdLst/>
              <a:ahLst/>
              <a:cxnLst/>
              <a:rect l="l" t="t" r="r" b="b"/>
              <a:pathLst>
                <a:path w="698" h="494" extrusionOk="0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4" name="Google Shape;10604;p26"/>
            <p:cNvSpPr/>
            <p:nvPr/>
          </p:nvSpPr>
          <p:spPr>
            <a:xfrm>
              <a:off x="5275275" y="3156500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5" name="Google Shape;10605;p26"/>
            <p:cNvSpPr/>
            <p:nvPr/>
          </p:nvSpPr>
          <p:spPr>
            <a:xfrm>
              <a:off x="7538575" y="2058175"/>
              <a:ext cx="14075" cy="11875"/>
            </a:xfrm>
            <a:custGeom>
              <a:avLst/>
              <a:gdLst/>
              <a:ahLst/>
              <a:cxnLst/>
              <a:rect l="l" t="t" r="r" b="b"/>
              <a:pathLst>
                <a:path w="563" h="475" extrusionOk="0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6" name="Google Shape;10606;p26"/>
            <p:cNvSpPr/>
            <p:nvPr/>
          </p:nvSpPr>
          <p:spPr>
            <a:xfrm>
              <a:off x="7709300" y="2175325"/>
              <a:ext cx="14300" cy="7625"/>
            </a:xfrm>
            <a:custGeom>
              <a:avLst/>
              <a:gdLst/>
              <a:ahLst/>
              <a:cxnLst/>
              <a:rect l="l" t="t" r="r" b="b"/>
              <a:pathLst>
                <a:path w="572" h="305" extrusionOk="0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7" name="Google Shape;10607;p26"/>
            <p:cNvSpPr/>
            <p:nvPr/>
          </p:nvSpPr>
          <p:spPr>
            <a:xfrm>
              <a:off x="7726425" y="2157325"/>
              <a:ext cx="13150" cy="11225"/>
            </a:xfrm>
            <a:custGeom>
              <a:avLst/>
              <a:gdLst/>
              <a:ahLst/>
              <a:cxnLst/>
              <a:rect l="l" t="t" r="r" b="b"/>
              <a:pathLst>
                <a:path w="526" h="449" extrusionOk="0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8" name="Google Shape;10608;p26"/>
            <p:cNvSpPr/>
            <p:nvPr/>
          </p:nvSpPr>
          <p:spPr>
            <a:xfrm>
              <a:off x="7701500" y="2049675"/>
              <a:ext cx="15225" cy="12450"/>
            </a:xfrm>
            <a:custGeom>
              <a:avLst/>
              <a:gdLst/>
              <a:ahLst/>
              <a:cxnLst/>
              <a:rect l="l" t="t" r="r" b="b"/>
              <a:pathLst>
                <a:path w="609" h="498" extrusionOk="0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9" name="Google Shape;10609;p26"/>
            <p:cNvSpPr/>
            <p:nvPr/>
          </p:nvSpPr>
          <p:spPr>
            <a:xfrm>
              <a:off x="7586100" y="20915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0" name="Google Shape;10610;p26"/>
            <p:cNvSpPr/>
            <p:nvPr/>
          </p:nvSpPr>
          <p:spPr>
            <a:xfrm>
              <a:off x="7656150" y="2205325"/>
              <a:ext cx="13900" cy="12050"/>
            </a:xfrm>
            <a:custGeom>
              <a:avLst/>
              <a:gdLst/>
              <a:ahLst/>
              <a:cxnLst/>
              <a:rect l="l" t="t" r="r" b="b"/>
              <a:pathLst>
                <a:path w="556" h="482" extrusionOk="0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1" name="Google Shape;10611;p26"/>
            <p:cNvSpPr/>
            <p:nvPr/>
          </p:nvSpPr>
          <p:spPr>
            <a:xfrm>
              <a:off x="7747875" y="2147075"/>
              <a:ext cx="15425" cy="12275"/>
            </a:xfrm>
            <a:custGeom>
              <a:avLst/>
              <a:gdLst/>
              <a:ahLst/>
              <a:cxnLst/>
              <a:rect l="l" t="t" r="r" b="b"/>
              <a:pathLst>
                <a:path w="617" h="491" extrusionOk="0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2" name="Google Shape;10612;p26"/>
            <p:cNvSpPr/>
            <p:nvPr/>
          </p:nvSpPr>
          <p:spPr>
            <a:xfrm>
              <a:off x="7687850" y="2011375"/>
              <a:ext cx="14200" cy="12300"/>
            </a:xfrm>
            <a:custGeom>
              <a:avLst/>
              <a:gdLst/>
              <a:ahLst/>
              <a:cxnLst/>
              <a:rect l="l" t="t" r="r" b="b"/>
              <a:pathLst>
                <a:path w="568" h="492" extrusionOk="0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3" name="Google Shape;10613;p26"/>
            <p:cNvSpPr/>
            <p:nvPr/>
          </p:nvSpPr>
          <p:spPr>
            <a:xfrm>
              <a:off x="7613625" y="2045225"/>
              <a:ext cx="13350" cy="12175"/>
            </a:xfrm>
            <a:custGeom>
              <a:avLst/>
              <a:gdLst/>
              <a:ahLst/>
              <a:cxnLst/>
              <a:rect l="l" t="t" r="r" b="b"/>
              <a:pathLst>
                <a:path w="534" h="487" extrusionOk="0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4" name="Google Shape;10614;p26"/>
            <p:cNvSpPr/>
            <p:nvPr/>
          </p:nvSpPr>
          <p:spPr>
            <a:xfrm>
              <a:off x="7672350" y="2257900"/>
              <a:ext cx="14550" cy="7525"/>
            </a:xfrm>
            <a:custGeom>
              <a:avLst/>
              <a:gdLst/>
              <a:ahLst/>
              <a:cxnLst/>
              <a:rect l="l" t="t" r="r" b="b"/>
              <a:pathLst>
                <a:path w="582" h="301" extrusionOk="0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5" name="Google Shape;10615;p26"/>
            <p:cNvSpPr/>
            <p:nvPr/>
          </p:nvSpPr>
          <p:spPr>
            <a:xfrm>
              <a:off x="7797075" y="2225650"/>
              <a:ext cx="12550" cy="11375"/>
            </a:xfrm>
            <a:custGeom>
              <a:avLst/>
              <a:gdLst/>
              <a:ahLst/>
              <a:cxnLst/>
              <a:rect l="l" t="t" r="r" b="b"/>
              <a:pathLst>
                <a:path w="502" h="455" extrusionOk="0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6" name="Google Shape;10616;p26"/>
            <p:cNvSpPr/>
            <p:nvPr/>
          </p:nvSpPr>
          <p:spPr>
            <a:xfrm>
              <a:off x="7794575" y="2074225"/>
              <a:ext cx="15050" cy="12525"/>
            </a:xfrm>
            <a:custGeom>
              <a:avLst/>
              <a:gdLst/>
              <a:ahLst/>
              <a:cxnLst/>
              <a:rect l="l" t="t" r="r" b="b"/>
              <a:pathLst>
                <a:path w="602" h="501" extrusionOk="0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7" name="Google Shape;10617;p26"/>
            <p:cNvSpPr/>
            <p:nvPr/>
          </p:nvSpPr>
          <p:spPr>
            <a:xfrm>
              <a:off x="7734550" y="2080075"/>
              <a:ext cx="15025" cy="12525"/>
            </a:xfrm>
            <a:custGeom>
              <a:avLst/>
              <a:gdLst/>
              <a:ahLst/>
              <a:cxnLst/>
              <a:rect l="l" t="t" r="r" b="b"/>
              <a:pathLst>
                <a:path w="601" h="501" extrusionOk="0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8" name="Google Shape;10618;p26"/>
            <p:cNvSpPr/>
            <p:nvPr/>
          </p:nvSpPr>
          <p:spPr>
            <a:xfrm>
              <a:off x="7726950" y="2316425"/>
              <a:ext cx="13075" cy="12025"/>
            </a:xfrm>
            <a:custGeom>
              <a:avLst/>
              <a:gdLst/>
              <a:ahLst/>
              <a:cxnLst/>
              <a:rect l="l" t="t" r="r" b="b"/>
              <a:pathLst>
                <a:path w="523" h="481" extrusionOk="0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9" name="Google Shape;10619;p26"/>
            <p:cNvSpPr/>
            <p:nvPr/>
          </p:nvSpPr>
          <p:spPr>
            <a:xfrm>
              <a:off x="7908125" y="2349700"/>
              <a:ext cx="15750" cy="12475"/>
            </a:xfrm>
            <a:custGeom>
              <a:avLst/>
              <a:gdLst/>
              <a:ahLst/>
              <a:cxnLst/>
              <a:rect l="l" t="t" r="r" b="b"/>
              <a:pathLst>
                <a:path w="630" h="499" extrusionOk="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0" name="Google Shape;10620;p26"/>
            <p:cNvSpPr/>
            <p:nvPr/>
          </p:nvSpPr>
          <p:spPr>
            <a:xfrm>
              <a:off x="7882150" y="2238300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1" name="Google Shape;10621;p26"/>
            <p:cNvSpPr/>
            <p:nvPr/>
          </p:nvSpPr>
          <p:spPr>
            <a:xfrm>
              <a:off x="7815700" y="2245975"/>
              <a:ext cx="16425" cy="12575"/>
            </a:xfrm>
            <a:custGeom>
              <a:avLst/>
              <a:gdLst/>
              <a:ahLst/>
              <a:cxnLst/>
              <a:rect l="l" t="t" r="r" b="b"/>
              <a:pathLst>
                <a:path w="657" h="503" extrusionOk="0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2" name="Google Shape;10622;p26"/>
            <p:cNvSpPr/>
            <p:nvPr/>
          </p:nvSpPr>
          <p:spPr>
            <a:xfrm>
              <a:off x="7831475" y="2410550"/>
              <a:ext cx="14650" cy="10375"/>
            </a:xfrm>
            <a:custGeom>
              <a:avLst/>
              <a:gdLst/>
              <a:ahLst/>
              <a:cxnLst/>
              <a:rect l="l" t="t" r="r" b="b"/>
              <a:pathLst>
                <a:path w="586" h="415" extrusionOk="0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3" name="Google Shape;10623;p26"/>
            <p:cNvSpPr/>
            <p:nvPr/>
          </p:nvSpPr>
          <p:spPr>
            <a:xfrm>
              <a:off x="7903825" y="241112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4" name="Google Shape;10624;p26"/>
            <p:cNvSpPr/>
            <p:nvPr/>
          </p:nvSpPr>
          <p:spPr>
            <a:xfrm>
              <a:off x="7870975" y="2294200"/>
              <a:ext cx="14525" cy="12875"/>
            </a:xfrm>
            <a:custGeom>
              <a:avLst/>
              <a:gdLst/>
              <a:ahLst/>
              <a:cxnLst/>
              <a:rect l="l" t="t" r="r" b="b"/>
              <a:pathLst>
                <a:path w="581" h="515" extrusionOk="0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5" name="Google Shape;10625;p26"/>
            <p:cNvSpPr/>
            <p:nvPr/>
          </p:nvSpPr>
          <p:spPr>
            <a:xfrm>
              <a:off x="7820425" y="2441000"/>
              <a:ext cx="15925" cy="12175"/>
            </a:xfrm>
            <a:custGeom>
              <a:avLst/>
              <a:gdLst/>
              <a:ahLst/>
              <a:cxnLst/>
              <a:rect l="l" t="t" r="r" b="b"/>
              <a:pathLst>
                <a:path w="637" h="487" extrusionOk="0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6" name="Google Shape;10626;p26"/>
            <p:cNvSpPr/>
            <p:nvPr/>
          </p:nvSpPr>
          <p:spPr>
            <a:xfrm>
              <a:off x="7957700" y="2661600"/>
              <a:ext cx="14725" cy="10850"/>
            </a:xfrm>
            <a:custGeom>
              <a:avLst/>
              <a:gdLst/>
              <a:ahLst/>
              <a:cxnLst/>
              <a:rect l="l" t="t" r="r" b="b"/>
              <a:pathLst>
                <a:path w="589" h="434" extrusionOk="0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7" name="Google Shape;10627;p26"/>
            <p:cNvSpPr/>
            <p:nvPr/>
          </p:nvSpPr>
          <p:spPr>
            <a:xfrm>
              <a:off x="8072075" y="2646125"/>
              <a:ext cx="12750" cy="10225"/>
            </a:xfrm>
            <a:custGeom>
              <a:avLst/>
              <a:gdLst/>
              <a:ahLst/>
              <a:cxnLst/>
              <a:rect l="l" t="t" r="r" b="b"/>
              <a:pathLst>
                <a:path w="510" h="409" extrusionOk="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8" name="Google Shape;10628;p26"/>
            <p:cNvSpPr/>
            <p:nvPr/>
          </p:nvSpPr>
          <p:spPr>
            <a:xfrm>
              <a:off x="8003075" y="24580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9" name="Google Shape;10629;p26"/>
            <p:cNvSpPr/>
            <p:nvPr/>
          </p:nvSpPr>
          <p:spPr>
            <a:xfrm>
              <a:off x="7834600" y="2517350"/>
              <a:ext cx="14400" cy="12450"/>
            </a:xfrm>
            <a:custGeom>
              <a:avLst/>
              <a:gdLst/>
              <a:ahLst/>
              <a:cxnLst/>
              <a:rect l="l" t="t" r="r" b="b"/>
              <a:pathLst>
                <a:path w="576" h="498" extrusionOk="0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0" name="Google Shape;10630;p26"/>
            <p:cNvSpPr/>
            <p:nvPr/>
          </p:nvSpPr>
          <p:spPr>
            <a:xfrm>
              <a:off x="7869625" y="268195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1" name="Google Shape;10631;p26"/>
            <p:cNvSpPr/>
            <p:nvPr/>
          </p:nvSpPr>
          <p:spPr>
            <a:xfrm>
              <a:off x="8018075" y="26780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2" name="Google Shape;10632;p26"/>
            <p:cNvSpPr/>
            <p:nvPr/>
          </p:nvSpPr>
          <p:spPr>
            <a:xfrm>
              <a:off x="7963875" y="2501825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3" name="Google Shape;10633;p26"/>
            <p:cNvSpPr/>
            <p:nvPr/>
          </p:nvSpPr>
          <p:spPr>
            <a:xfrm>
              <a:off x="7877150" y="257270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4" name="Google Shape;10634;p26"/>
            <p:cNvSpPr/>
            <p:nvPr/>
          </p:nvSpPr>
          <p:spPr>
            <a:xfrm>
              <a:off x="7923000" y="2715750"/>
              <a:ext cx="15775" cy="12125"/>
            </a:xfrm>
            <a:custGeom>
              <a:avLst/>
              <a:gdLst/>
              <a:ahLst/>
              <a:cxnLst/>
              <a:rect l="l" t="t" r="r" b="b"/>
              <a:pathLst>
                <a:path w="631" h="485" extrusionOk="0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5" name="Google Shape;10635;p26"/>
            <p:cNvSpPr/>
            <p:nvPr/>
          </p:nvSpPr>
          <p:spPr>
            <a:xfrm>
              <a:off x="7981850" y="2612275"/>
              <a:ext cx="15225" cy="12800"/>
            </a:xfrm>
            <a:custGeom>
              <a:avLst/>
              <a:gdLst/>
              <a:ahLst/>
              <a:cxnLst/>
              <a:rect l="l" t="t" r="r" b="b"/>
              <a:pathLst>
                <a:path w="609" h="512" extrusionOk="0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6" name="Google Shape;10636;p26"/>
            <p:cNvSpPr/>
            <p:nvPr/>
          </p:nvSpPr>
          <p:spPr>
            <a:xfrm>
              <a:off x="7968875" y="2581050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7" name="Google Shape;10637;p26"/>
            <p:cNvSpPr/>
            <p:nvPr/>
          </p:nvSpPr>
          <p:spPr>
            <a:xfrm>
              <a:off x="8021400" y="2899650"/>
              <a:ext cx="13375" cy="12025"/>
            </a:xfrm>
            <a:custGeom>
              <a:avLst/>
              <a:gdLst/>
              <a:ahLst/>
              <a:cxnLst/>
              <a:rect l="l" t="t" r="r" b="b"/>
              <a:pathLst>
                <a:path w="535" h="481" extrusionOk="0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8" name="Google Shape;10638;p26"/>
            <p:cNvSpPr/>
            <p:nvPr/>
          </p:nvSpPr>
          <p:spPr>
            <a:xfrm>
              <a:off x="8018675" y="2944200"/>
              <a:ext cx="13600" cy="11550"/>
            </a:xfrm>
            <a:custGeom>
              <a:avLst/>
              <a:gdLst/>
              <a:ahLst/>
              <a:cxnLst/>
              <a:rect l="l" t="t" r="r" b="b"/>
              <a:pathLst>
                <a:path w="544" h="462" extrusionOk="0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9" name="Google Shape;10639;p26"/>
            <p:cNvSpPr/>
            <p:nvPr/>
          </p:nvSpPr>
          <p:spPr>
            <a:xfrm>
              <a:off x="8013900" y="3142850"/>
              <a:ext cx="13525" cy="8850"/>
            </a:xfrm>
            <a:custGeom>
              <a:avLst/>
              <a:gdLst/>
              <a:ahLst/>
              <a:cxnLst/>
              <a:rect l="l" t="t" r="r" b="b"/>
              <a:pathLst>
                <a:path w="541" h="354" extrusionOk="0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0" name="Google Shape;10640;p26"/>
            <p:cNvSpPr/>
            <p:nvPr/>
          </p:nvSpPr>
          <p:spPr>
            <a:xfrm>
              <a:off x="8099175" y="3050400"/>
              <a:ext cx="13150" cy="12225"/>
            </a:xfrm>
            <a:custGeom>
              <a:avLst/>
              <a:gdLst/>
              <a:ahLst/>
              <a:cxnLst/>
              <a:rect l="l" t="t" r="r" b="b"/>
              <a:pathLst>
                <a:path w="526" h="489" extrusionOk="0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1" name="Google Shape;10641;p26"/>
            <p:cNvSpPr/>
            <p:nvPr/>
          </p:nvSpPr>
          <p:spPr>
            <a:xfrm>
              <a:off x="8059075" y="2905450"/>
              <a:ext cx="14550" cy="8025"/>
            </a:xfrm>
            <a:custGeom>
              <a:avLst/>
              <a:gdLst/>
              <a:ahLst/>
              <a:cxnLst/>
              <a:rect l="l" t="t" r="r" b="b"/>
              <a:pathLst>
                <a:path w="582" h="321" extrusionOk="0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2" name="Google Shape;10642;p26"/>
            <p:cNvSpPr/>
            <p:nvPr/>
          </p:nvSpPr>
          <p:spPr>
            <a:xfrm>
              <a:off x="7906325" y="3033275"/>
              <a:ext cx="15175" cy="11875"/>
            </a:xfrm>
            <a:custGeom>
              <a:avLst/>
              <a:gdLst/>
              <a:ahLst/>
              <a:cxnLst/>
              <a:rect l="l" t="t" r="r" b="b"/>
              <a:pathLst>
                <a:path w="607" h="475" extrusionOk="0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3" name="Google Shape;10643;p26"/>
            <p:cNvSpPr/>
            <p:nvPr/>
          </p:nvSpPr>
          <p:spPr>
            <a:xfrm>
              <a:off x="7915500" y="3224925"/>
              <a:ext cx="11700" cy="11825"/>
            </a:xfrm>
            <a:custGeom>
              <a:avLst/>
              <a:gdLst/>
              <a:ahLst/>
              <a:cxnLst/>
              <a:rect l="l" t="t" r="r" b="b"/>
              <a:pathLst>
                <a:path w="468" h="473" extrusionOk="0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4" name="Google Shape;10644;p26"/>
            <p:cNvSpPr/>
            <p:nvPr/>
          </p:nvSpPr>
          <p:spPr>
            <a:xfrm>
              <a:off x="8007000" y="3173225"/>
              <a:ext cx="16100" cy="12750"/>
            </a:xfrm>
            <a:custGeom>
              <a:avLst/>
              <a:gdLst/>
              <a:ahLst/>
              <a:cxnLst/>
              <a:rect l="l" t="t" r="r" b="b"/>
              <a:pathLst>
                <a:path w="644" h="510" extrusionOk="0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5" name="Google Shape;10645;p26"/>
            <p:cNvSpPr/>
            <p:nvPr/>
          </p:nvSpPr>
          <p:spPr>
            <a:xfrm>
              <a:off x="7949600" y="2998000"/>
              <a:ext cx="15950" cy="12250"/>
            </a:xfrm>
            <a:custGeom>
              <a:avLst/>
              <a:gdLst/>
              <a:ahLst/>
              <a:cxnLst/>
              <a:rect l="l" t="t" r="r" b="b"/>
              <a:pathLst>
                <a:path w="638" h="490" extrusionOk="0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6" name="Google Shape;10646;p26"/>
            <p:cNvSpPr/>
            <p:nvPr/>
          </p:nvSpPr>
          <p:spPr>
            <a:xfrm>
              <a:off x="7869250" y="3088175"/>
              <a:ext cx="15425" cy="12250"/>
            </a:xfrm>
            <a:custGeom>
              <a:avLst/>
              <a:gdLst/>
              <a:ahLst/>
              <a:cxnLst/>
              <a:rect l="l" t="t" r="r" b="b"/>
              <a:pathLst>
                <a:path w="617" h="490" extrusionOk="0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7" name="Google Shape;10647;p26"/>
            <p:cNvSpPr/>
            <p:nvPr/>
          </p:nvSpPr>
          <p:spPr>
            <a:xfrm>
              <a:off x="7977075" y="3436500"/>
              <a:ext cx="12675" cy="12225"/>
            </a:xfrm>
            <a:custGeom>
              <a:avLst/>
              <a:gdLst/>
              <a:ahLst/>
              <a:cxnLst/>
              <a:rect l="l" t="t" r="r" b="b"/>
              <a:pathLst>
                <a:path w="507" h="489" extrusionOk="0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8" name="Google Shape;10648;p26"/>
            <p:cNvSpPr/>
            <p:nvPr/>
          </p:nvSpPr>
          <p:spPr>
            <a:xfrm>
              <a:off x="8081075" y="3391400"/>
              <a:ext cx="15425" cy="12125"/>
            </a:xfrm>
            <a:custGeom>
              <a:avLst/>
              <a:gdLst/>
              <a:ahLst/>
              <a:cxnLst/>
              <a:rect l="l" t="t" r="r" b="b"/>
              <a:pathLst>
                <a:path w="617" h="485" extrusionOk="0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9" name="Google Shape;10649;p26"/>
            <p:cNvSpPr/>
            <p:nvPr/>
          </p:nvSpPr>
          <p:spPr>
            <a:xfrm>
              <a:off x="8054650" y="3280775"/>
              <a:ext cx="13475" cy="12050"/>
            </a:xfrm>
            <a:custGeom>
              <a:avLst/>
              <a:gdLst/>
              <a:ahLst/>
              <a:cxnLst/>
              <a:rect l="l" t="t" r="r" b="b"/>
              <a:pathLst>
                <a:path w="539" h="482" extrusionOk="0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0" name="Google Shape;10650;p26"/>
            <p:cNvSpPr/>
            <p:nvPr/>
          </p:nvSpPr>
          <p:spPr>
            <a:xfrm>
              <a:off x="7950125" y="3424625"/>
              <a:ext cx="14925" cy="10075"/>
            </a:xfrm>
            <a:custGeom>
              <a:avLst/>
              <a:gdLst/>
              <a:ahLst/>
              <a:cxnLst/>
              <a:rect l="l" t="t" r="r" b="b"/>
              <a:pathLst>
                <a:path w="597" h="403" extrusionOk="0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1" name="Google Shape;10651;p26"/>
            <p:cNvSpPr/>
            <p:nvPr/>
          </p:nvSpPr>
          <p:spPr>
            <a:xfrm>
              <a:off x="7963025" y="3640300"/>
              <a:ext cx="13175" cy="11775"/>
            </a:xfrm>
            <a:custGeom>
              <a:avLst/>
              <a:gdLst/>
              <a:ahLst/>
              <a:cxnLst/>
              <a:rect l="l" t="t" r="r" b="b"/>
              <a:pathLst>
                <a:path w="527" h="471" extrusionOk="0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2" name="Google Shape;10652;p26"/>
            <p:cNvSpPr/>
            <p:nvPr/>
          </p:nvSpPr>
          <p:spPr>
            <a:xfrm>
              <a:off x="8072725" y="3559000"/>
              <a:ext cx="15425" cy="12425"/>
            </a:xfrm>
            <a:custGeom>
              <a:avLst/>
              <a:gdLst/>
              <a:ahLst/>
              <a:cxnLst/>
              <a:rect l="l" t="t" r="r" b="b"/>
              <a:pathLst>
                <a:path w="617" h="497" extrusionOk="0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3" name="Google Shape;10653;p26"/>
            <p:cNvSpPr/>
            <p:nvPr/>
          </p:nvSpPr>
          <p:spPr>
            <a:xfrm>
              <a:off x="8045600" y="3352425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4" name="Google Shape;10654;p26"/>
            <p:cNvSpPr/>
            <p:nvPr/>
          </p:nvSpPr>
          <p:spPr>
            <a:xfrm>
              <a:off x="7882150" y="3492525"/>
              <a:ext cx="13350" cy="12250"/>
            </a:xfrm>
            <a:custGeom>
              <a:avLst/>
              <a:gdLst/>
              <a:ahLst/>
              <a:cxnLst/>
              <a:rect l="l" t="t" r="r" b="b"/>
              <a:pathLst>
                <a:path w="534" h="490" extrusionOk="0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5" name="Google Shape;10655;p26"/>
            <p:cNvSpPr/>
            <p:nvPr/>
          </p:nvSpPr>
          <p:spPr>
            <a:xfrm>
              <a:off x="7887150" y="3718125"/>
              <a:ext cx="12225" cy="9100"/>
            </a:xfrm>
            <a:custGeom>
              <a:avLst/>
              <a:gdLst/>
              <a:ahLst/>
              <a:cxnLst/>
              <a:rect l="l" t="t" r="r" b="b"/>
              <a:pathLst>
                <a:path w="489" h="364" extrusionOk="0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6" name="Google Shape;10656;p26"/>
            <p:cNvSpPr/>
            <p:nvPr/>
          </p:nvSpPr>
          <p:spPr>
            <a:xfrm>
              <a:off x="7717025" y="3831500"/>
              <a:ext cx="12525" cy="12200"/>
            </a:xfrm>
            <a:custGeom>
              <a:avLst/>
              <a:gdLst/>
              <a:ahLst/>
              <a:cxnLst/>
              <a:rect l="l" t="t" r="r" b="b"/>
              <a:pathLst>
                <a:path w="501" h="488" extrusionOk="0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7" name="Google Shape;10657;p26"/>
            <p:cNvSpPr/>
            <p:nvPr/>
          </p:nvSpPr>
          <p:spPr>
            <a:xfrm>
              <a:off x="7742875" y="4011800"/>
              <a:ext cx="13725" cy="8850"/>
            </a:xfrm>
            <a:custGeom>
              <a:avLst/>
              <a:gdLst/>
              <a:ahLst/>
              <a:cxnLst/>
              <a:rect l="l" t="t" r="r" b="b"/>
              <a:pathLst>
                <a:path w="549" h="354" extrusionOk="0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8" name="Google Shape;10658;p26"/>
            <p:cNvSpPr/>
            <p:nvPr/>
          </p:nvSpPr>
          <p:spPr>
            <a:xfrm>
              <a:off x="7820600" y="3968125"/>
              <a:ext cx="14025" cy="12400"/>
            </a:xfrm>
            <a:custGeom>
              <a:avLst/>
              <a:gdLst/>
              <a:ahLst/>
              <a:cxnLst/>
              <a:rect l="l" t="t" r="r" b="b"/>
              <a:pathLst>
                <a:path w="561" h="496" extrusionOk="0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9" name="Google Shape;10659;p26"/>
            <p:cNvSpPr/>
            <p:nvPr/>
          </p:nvSpPr>
          <p:spPr>
            <a:xfrm>
              <a:off x="7800400" y="3877800"/>
              <a:ext cx="13825" cy="8125"/>
            </a:xfrm>
            <a:custGeom>
              <a:avLst/>
              <a:gdLst/>
              <a:ahLst/>
              <a:cxnLst/>
              <a:rect l="l" t="t" r="r" b="b"/>
              <a:pathLst>
                <a:path w="553" h="325" extrusionOk="0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0" name="Google Shape;10660;p26"/>
            <p:cNvSpPr/>
            <p:nvPr/>
          </p:nvSpPr>
          <p:spPr>
            <a:xfrm>
              <a:off x="7671725" y="3996950"/>
              <a:ext cx="17250" cy="12325"/>
            </a:xfrm>
            <a:custGeom>
              <a:avLst/>
              <a:gdLst/>
              <a:ahLst/>
              <a:cxnLst/>
              <a:rect l="l" t="t" r="r" b="b"/>
              <a:pathLst>
                <a:path w="690" h="493" extrusionOk="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1" name="Google Shape;10661;p26"/>
            <p:cNvSpPr/>
            <p:nvPr/>
          </p:nvSpPr>
          <p:spPr>
            <a:xfrm>
              <a:off x="7634125" y="4208550"/>
              <a:ext cx="14200" cy="12425"/>
            </a:xfrm>
            <a:custGeom>
              <a:avLst/>
              <a:gdLst/>
              <a:ahLst/>
              <a:cxnLst/>
              <a:rect l="l" t="t" r="r" b="b"/>
              <a:pathLst>
                <a:path w="568" h="497" extrusionOk="0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2" name="Google Shape;10662;p26"/>
            <p:cNvSpPr/>
            <p:nvPr/>
          </p:nvSpPr>
          <p:spPr>
            <a:xfrm>
              <a:off x="7685325" y="4154475"/>
              <a:ext cx="12550" cy="12325"/>
            </a:xfrm>
            <a:custGeom>
              <a:avLst/>
              <a:gdLst/>
              <a:ahLst/>
              <a:cxnLst/>
              <a:rect l="l" t="t" r="r" b="b"/>
              <a:pathLst>
                <a:path w="502" h="493" extrusionOk="0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3" name="Google Shape;10663;p26"/>
            <p:cNvSpPr/>
            <p:nvPr/>
          </p:nvSpPr>
          <p:spPr>
            <a:xfrm>
              <a:off x="7652825" y="4003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4" name="Google Shape;10664;p26"/>
            <p:cNvSpPr/>
            <p:nvPr/>
          </p:nvSpPr>
          <p:spPr>
            <a:xfrm>
              <a:off x="7584425" y="4090800"/>
              <a:ext cx="14000" cy="11925"/>
            </a:xfrm>
            <a:custGeom>
              <a:avLst/>
              <a:gdLst/>
              <a:ahLst/>
              <a:cxnLst/>
              <a:rect l="l" t="t" r="r" b="b"/>
              <a:pathLst>
                <a:path w="560" h="477" extrusionOk="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5" name="Google Shape;10665;p26"/>
            <p:cNvSpPr/>
            <p:nvPr/>
          </p:nvSpPr>
          <p:spPr>
            <a:xfrm>
              <a:off x="7596100" y="441090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6" name="Google Shape;10666;p26"/>
            <p:cNvSpPr/>
            <p:nvPr/>
          </p:nvSpPr>
          <p:spPr>
            <a:xfrm>
              <a:off x="7663175" y="4371525"/>
              <a:ext cx="13850" cy="11800"/>
            </a:xfrm>
            <a:custGeom>
              <a:avLst/>
              <a:gdLst/>
              <a:ahLst/>
              <a:cxnLst/>
              <a:rect l="l" t="t" r="r" b="b"/>
              <a:pathLst>
                <a:path w="554" h="472" extrusionOk="0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7" name="Google Shape;10667;p26"/>
            <p:cNvSpPr/>
            <p:nvPr/>
          </p:nvSpPr>
          <p:spPr>
            <a:xfrm>
              <a:off x="7668650" y="4265175"/>
              <a:ext cx="11700" cy="11625"/>
            </a:xfrm>
            <a:custGeom>
              <a:avLst/>
              <a:gdLst/>
              <a:ahLst/>
              <a:cxnLst/>
              <a:rect l="l" t="t" r="r" b="b"/>
              <a:pathLst>
                <a:path w="468" h="465" extrusionOk="0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8" name="Google Shape;10668;p26"/>
            <p:cNvSpPr/>
            <p:nvPr/>
          </p:nvSpPr>
          <p:spPr>
            <a:xfrm>
              <a:off x="7511050" y="42366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9" name="Google Shape;10669;p26"/>
            <p:cNvSpPr/>
            <p:nvPr/>
          </p:nvSpPr>
          <p:spPr>
            <a:xfrm>
              <a:off x="7323400" y="4488125"/>
              <a:ext cx="16200" cy="11800"/>
            </a:xfrm>
            <a:custGeom>
              <a:avLst/>
              <a:gdLst/>
              <a:ahLst/>
              <a:cxnLst/>
              <a:rect l="l" t="t" r="r" b="b"/>
              <a:pathLst>
                <a:path w="648" h="472" extrusionOk="0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0" name="Google Shape;10670;p26"/>
            <p:cNvSpPr/>
            <p:nvPr/>
          </p:nvSpPr>
          <p:spPr>
            <a:xfrm>
              <a:off x="7411475" y="4455925"/>
              <a:ext cx="17525" cy="12725"/>
            </a:xfrm>
            <a:custGeom>
              <a:avLst/>
              <a:gdLst/>
              <a:ahLst/>
              <a:cxnLst/>
              <a:rect l="l" t="t" r="r" b="b"/>
              <a:pathLst>
                <a:path w="701" h="509" extrusionOk="0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1" name="Google Shape;10671;p26"/>
            <p:cNvSpPr/>
            <p:nvPr/>
          </p:nvSpPr>
          <p:spPr>
            <a:xfrm>
              <a:off x="7490925" y="4186175"/>
              <a:ext cx="15150" cy="11550"/>
            </a:xfrm>
            <a:custGeom>
              <a:avLst/>
              <a:gdLst/>
              <a:ahLst/>
              <a:cxnLst/>
              <a:rect l="l" t="t" r="r" b="b"/>
              <a:pathLst>
                <a:path w="606" h="462" extrusionOk="0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2" name="Google Shape;10672;p26"/>
            <p:cNvSpPr/>
            <p:nvPr/>
          </p:nvSpPr>
          <p:spPr>
            <a:xfrm>
              <a:off x="7410150" y="4255275"/>
              <a:ext cx="13350" cy="12025"/>
            </a:xfrm>
            <a:custGeom>
              <a:avLst/>
              <a:gdLst/>
              <a:ahLst/>
              <a:cxnLst/>
              <a:rect l="l" t="t" r="r" b="b"/>
              <a:pathLst>
                <a:path w="534" h="481" extrusionOk="0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3" name="Google Shape;10673;p26"/>
            <p:cNvSpPr/>
            <p:nvPr/>
          </p:nvSpPr>
          <p:spPr>
            <a:xfrm>
              <a:off x="7369275" y="4467400"/>
              <a:ext cx="14775" cy="11950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4" name="Google Shape;10674;p26"/>
            <p:cNvSpPr/>
            <p:nvPr/>
          </p:nvSpPr>
          <p:spPr>
            <a:xfrm>
              <a:off x="7042225" y="4605825"/>
              <a:ext cx="17650" cy="12750"/>
            </a:xfrm>
            <a:custGeom>
              <a:avLst/>
              <a:gdLst/>
              <a:ahLst/>
              <a:cxnLst/>
              <a:rect l="l" t="t" r="r" b="b"/>
              <a:pathLst>
                <a:path w="706" h="510" extrusionOk="0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5" name="Google Shape;10675;p26"/>
            <p:cNvSpPr/>
            <p:nvPr/>
          </p:nvSpPr>
          <p:spPr>
            <a:xfrm>
              <a:off x="7059050" y="4717775"/>
              <a:ext cx="14200" cy="11875"/>
            </a:xfrm>
            <a:custGeom>
              <a:avLst/>
              <a:gdLst/>
              <a:ahLst/>
              <a:cxnLst/>
              <a:rect l="l" t="t" r="r" b="b"/>
              <a:pathLst>
                <a:path w="568" h="475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6" name="Google Shape;10676;p26"/>
            <p:cNvSpPr/>
            <p:nvPr/>
          </p:nvSpPr>
          <p:spPr>
            <a:xfrm>
              <a:off x="7155175" y="4645975"/>
              <a:ext cx="15650" cy="12650"/>
            </a:xfrm>
            <a:custGeom>
              <a:avLst/>
              <a:gdLst/>
              <a:ahLst/>
              <a:cxnLst/>
              <a:rect l="l" t="t" r="r" b="b"/>
              <a:pathLst>
                <a:path w="626" h="506" extrusionOk="0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7" name="Google Shape;10677;p26"/>
            <p:cNvSpPr/>
            <p:nvPr/>
          </p:nvSpPr>
          <p:spPr>
            <a:xfrm>
              <a:off x="7070725" y="4559000"/>
              <a:ext cx="15875" cy="12025"/>
            </a:xfrm>
            <a:custGeom>
              <a:avLst/>
              <a:gdLst/>
              <a:ahLst/>
              <a:cxnLst/>
              <a:rect l="l" t="t" r="r" b="b"/>
              <a:pathLst>
                <a:path w="635" h="481" extrusionOk="0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8" name="Google Shape;10678;p26"/>
            <p:cNvSpPr/>
            <p:nvPr/>
          </p:nvSpPr>
          <p:spPr>
            <a:xfrm>
              <a:off x="6751625" y="4734900"/>
              <a:ext cx="17350" cy="12150"/>
            </a:xfrm>
            <a:custGeom>
              <a:avLst/>
              <a:gdLst/>
              <a:ahLst/>
              <a:cxnLst/>
              <a:rect l="l" t="t" r="r" b="b"/>
              <a:pathLst>
                <a:path w="694" h="486" extrusionOk="0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9" name="Google Shape;10679;p26"/>
            <p:cNvSpPr/>
            <p:nvPr/>
          </p:nvSpPr>
          <p:spPr>
            <a:xfrm>
              <a:off x="6794700" y="4821825"/>
              <a:ext cx="15325" cy="12200"/>
            </a:xfrm>
            <a:custGeom>
              <a:avLst/>
              <a:gdLst/>
              <a:ahLst/>
              <a:cxnLst/>
              <a:rect l="l" t="t" r="r" b="b"/>
              <a:pathLst>
                <a:path w="613" h="488" extrusionOk="0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0" name="Google Shape;10680;p26"/>
            <p:cNvSpPr/>
            <p:nvPr/>
          </p:nvSpPr>
          <p:spPr>
            <a:xfrm>
              <a:off x="7086750" y="4620525"/>
              <a:ext cx="13200" cy="12125"/>
            </a:xfrm>
            <a:custGeom>
              <a:avLst/>
              <a:gdLst/>
              <a:ahLst/>
              <a:cxnLst/>
              <a:rect l="l" t="t" r="r" b="b"/>
              <a:pathLst>
                <a:path w="528" h="485" extrusionOk="0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1" name="Google Shape;10681;p26"/>
            <p:cNvSpPr/>
            <p:nvPr/>
          </p:nvSpPr>
          <p:spPr>
            <a:xfrm>
              <a:off x="7102200" y="4536600"/>
              <a:ext cx="13600" cy="11350"/>
            </a:xfrm>
            <a:custGeom>
              <a:avLst/>
              <a:gdLst/>
              <a:ahLst/>
              <a:cxnLst/>
              <a:rect l="l" t="t" r="r" b="b"/>
              <a:pathLst>
                <a:path w="544" h="454" extrusionOk="0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2" name="Google Shape;10682;p26"/>
            <p:cNvSpPr/>
            <p:nvPr/>
          </p:nvSpPr>
          <p:spPr>
            <a:xfrm>
              <a:off x="7048425" y="4676625"/>
              <a:ext cx="14825" cy="12300"/>
            </a:xfrm>
            <a:custGeom>
              <a:avLst/>
              <a:gdLst/>
              <a:ahLst/>
              <a:cxnLst/>
              <a:rect l="l" t="t" r="r" b="b"/>
              <a:pathLst>
                <a:path w="593" h="492" extrusionOk="0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3" name="Google Shape;10683;p26"/>
            <p:cNvSpPr/>
            <p:nvPr/>
          </p:nvSpPr>
          <p:spPr>
            <a:xfrm>
              <a:off x="7209375" y="4622800"/>
              <a:ext cx="11500" cy="10325"/>
            </a:xfrm>
            <a:custGeom>
              <a:avLst/>
              <a:gdLst/>
              <a:ahLst/>
              <a:cxnLst/>
              <a:rect l="l" t="t" r="r" b="b"/>
              <a:pathLst>
                <a:path w="460" h="413" extrusionOk="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4" name="Google Shape;10684;p26"/>
            <p:cNvSpPr/>
            <p:nvPr/>
          </p:nvSpPr>
          <p:spPr>
            <a:xfrm>
              <a:off x="7235150" y="4491550"/>
              <a:ext cx="11575" cy="10275"/>
            </a:xfrm>
            <a:custGeom>
              <a:avLst/>
              <a:gdLst/>
              <a:ahLst/>
              <a:cxnLst/>
              <a:rect l="l" t="t" r="r" b="b"/>
              <a:pathLst>
                <a:path w="463" h="411" extrusionOk="0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5" name="Google Shape;10685;p26"/>
            <p:cNvSpPr/>
            <p:nvPr/>
          </p:nvSpPr>
          <p:spPr>
            <a:xfrm>
              <a:off x="6961125" y="4466650"/>
              <a:ext cx="13725" cy="8950"/>
            </a:xfrm>
            <a:custGeom>
              <a:avLst/>
              <a:gdLst/>
              <a:ahLst/>
              <a:cxnLst/>
              <a:rect l="l" t="t" r="r" b="b"/>
              <a:pathLst>
                <a:path w="549" h="358" extrusionOk="0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6" name="Google Shape;10686;p26"/>
            <p:cNvSpPr/>
            <p:nvPr/>
          </p:nvSpPr>
          <p:spPr>
            <a:xfrm>
              <a:off x="6739650" y="4718400"/>
              <a:ext cx="15450" cy="12625"/>
            </a:xfrm>
            <a:custGeom>
              <a:avLst/>
              <a:gdLst/>
              <a:ahLst/>
              <a:cxnLst/>
              <a:rect l="l" t="t" r="r" b="b"/>
              <a:pathLst>
                <a:path w="618" h="505" extrusionOk="0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7" name="Google Shape;10687;p26"/>
            <p:cNvSpPr/>
            <p:nvPr/>
          </p:nvSpPr>
          <p:spPr>
            <a:xfrm>
              <a:off x="6834725" y="4775825"/>
              <a:ext cx="15550" cy="11875"/>
            </a:xfrm>
            <a:custGeom>
              <a:avLst/>
              <a:gdLst/>
              <a:ahLst/>
              <a:cxnLst/>
              <a:rect l="l" t="t" r="r" b="b"/>
              <a:pathLst>
                <a:path w="622" h="475" extrusionOk="0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8" name="Google Shape;10688;p26"/>
            <p:cNvSpPr/>
            <p:nvPr/>
          </p:nvSpPr>
          <p:spPr>
            <a:xfrm>
              <a:off x="6995075" y="4609500"/>
              <a:ext cx="13125" cy="12075"/>
            </a:xfrm>
            <a:custGeom>
              <a:avLst/>
              <a:gdLst/>
              <a:ahLst/>
              <a:cxnLst/>
              <a:rect l="l" t="t" r="r" b="b"/>
              <a:pathLst>
                <a:path w="525" h="483" extrusionOk="0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9" name="Google Shape;10689;p26"/>
            <p:cNvSpPr/>
            <p:nvPr/>
          </p:nvSpPr>
          <p:spPr>
            <a:xfrm>
              <a:off x="6850925" y="4559950"/>
              <a:ext cx="14550" cy="8050"/>
            </a:xfrm>
            <a:custGeom>
              <a:avLst/>
              <a:gdLst/>
              <a:ahLst/>
              <a:cxnLst/>
              <a:rect l="l" t="t" r="r" b="b"/>
              <a:pathLst>
                <a:path w="582" h="322" extrusionOk="0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0" name="Google Shape;10690;p26"/>
            <p:cNvSpPr/>
            <p:nvPr/>
          </p:nvSpPr>
          <p:spPr>
            <a:xfrm>
              <a:off x="6566200" y="4806975"/>
              <a:ext cx="13375" cy="11775"/>
            </a:xfrm>
            <a:custGeom>
              <a:avLst/>
              <a:gdLst/>
              <a:ahLst/>
              <a:cxnLst/>
              <a:rect l="l" t="t" r="r" b="b"/>
              <a:pathLst>
                <a:path w="535" h="471" extrusionOk="0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1" name="Google Shape;10691;p26"/>
            <p:cNvSpPr/>
            <p:nvPr/>
          </p:nvSpPr>
          <p:spPr>
            <a:xfrm>
              <a:off x="6721325" y="4802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2" name="Google Shape;10692;p26"/>
            <p:cNvSpPr/>
            <p:nvPr/>
          </p:nvSpPr>
          <p:spPr>
            <a:xfrm>
              <a:off x="6751825" y="4610875"/>
              <a:ext cx="15375" cy="12075"/>
            </a:xfrm>
            <a:custGeom>
              <a:avLst/>
              <a:gdLst/>
              <a:ahLst/>
              <a:cxnLst/>
              <a:rect l="l" t="t" r="r" b="b"/>
              <a:pathLst>
                <a:path w="615" h="483" extrusionOk="0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3" name="Google Shape;10693;p26"/>
            <p:cNvSpPr/>
            <p:nvPr/>
          </p:nvSpPr>
          <p:spPr>
            <a:xfrm>
              <a:off x="6538675" y="4677375"/>
              <a:ext cx="10800" cy="10350"/>
            </a:xfrm>
            <a:custGeom>
              <a:avLst/>
              <a:gdLst/>
              <a:ahLst/>
              <a:cxnLst/>
              <a:rect l="l" t="t" r="r" b="b"/>
              <a:pathLst>
                <a:path w="432" h="414" extrusionOk="0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4" name="Google Shape;10694;p26"/>
            <p:cNvSpPr/>
            <p:nvPr/>
          </p:nvSpPr>
          <p:spPr>
            <a:xfrm>
              <a:off x="6497825" y="4844025"/>
              <a:ext cx="13775" cy="11975"/>
            </a:xfrm>
            <a:custGeom>
              <a:avLst/>
              <a:gdLst/>
              <a:ahLst/>
              <a:cxnLst/>
              <a:rect l="l" t="t" r="r" b="b"/>
              <a:pathLst>
                <a:path w="551" h="479" extrusionOk="0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5" name="Google Shape;10695;p26"/>
            <p:cNvSpPr/>
            <p:nvPr/>
          </p:nvSpPr>
          <p:spPr>
            <a:xfrm>
              <a:off x="6503650" y="4755725"/>
              <a:ext cx="14600" cy="12150"/>
            </a:xfrm>
            <a:custGeom>
              <a:avLst/>
              <a:gdLst/>
              <a:ahLst/>
              <a:cxnLst/>
              <a:rect l="l" t="t" r="r" b="b"/>
              <a:pathLst>
                <a:path w="584" h="486" extrusionOk="0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6" name="Google Shape;10696;p26"/>
            <p:cNvSpPr/>
            <p:nvPr/>
          </p:nvSpPr>
          <p:spPr>
            <a:xfrm>
              <a:off x="6542025" y="4796050"/>
              <a:ext cx="13375" cy="12500"/>
            </a:xfrm>
            <a:custGeom>
              <a:avLst/>
              <a:gdLst/>
              <a:ahLst/>
              <a:cxnLst/>
              <a:rect l="l" t="t" r="r" b="b"/>
              <a:pathLst>
                <a:path w="535" h="500" extrusionOk="0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7" name="Google Shape;10697;p26"/>
            <p:cNvSpPr/>
            <p:nvPr/>
          </p:nvSpPr>
          <p:spPr>
            <a:xfrm>
              <a:off x="6597250" y="4759025"/>
              <a:ext cx="14000" cy="12175"/>
            </a:xfrm>
            <a:custGeom>
              <a:avLst/>
              <a:gdLst/>
              <a:ahLst/>
              <a:cxnLst/>
              <a:rect l="l" t="t" r="r" b="b"/>
              <a:pathLst>
                <a:path w="560" h="487" extrusionOk="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8" name="Google Shape;10698;p26"/>
            <p:cNvSpPr/>
            <p:nvPr/>
          </p:nvSpPr>
          <p:spPr>
            <a:xfrm>
              <a:off x="6373650" y="4648275"/>
              <a:ext cx="14125" cy="11775"/>
            </a:xfrm>
            <a:custGeom>
              <a:avLst/>
              <a:gdLst/>
              <a:ahLst/>
              <a:cxnLst/>
              <a:rect l="l" t="t" r="r" b="b"/>
              <a:pathLst>
                <a:path w="565" h="471" extrusionOk="0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9" name="Google Shape;10699;p26"/>
            <p:cNvSpPr/>
            <p:nvPr/>
          </p:nvSpPr>
          <p:spPr>
            <a:xfrm>
              <a:off x="6077525" y="4779175"/>
              <a:ext cx="14700" cy="12050"/>
            </a:xfrm>
            <a:custGeom>
              <a:avLst/>
              <a:gdLst/>
              <a:ahLst/>
              <a:cxnLst/>
              <a:rect l="l" t="t" r="r" b="b"/>
              <a:pathLst>
                <a:path w="588" h="482" extrusionOk="0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0" name="Google Shape;10700;p26"/>
            <p:cNvSpPr/>
            <p:nvPr/>
          </p:nvSpPr>
          <p:spPr>
            <a:xfrm>
              <a:off x="6213475" y="4808550"/>
              <a:ext cx="14625" cy="8650"/>
            </a:xfrm>
            <a:custGeom>
              <a:avLst/>
              <a:gdLst/>
              <a:ahLst/>
              <a:cxnLst/>
              <a:rect l="l" t="t" r="r" b="b"/>
              <a:pathLst>
                <a:path w="585" h="346" extrusionOk="0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1" name="Google Shape;10701;p26"/>
            <p:cNvSpPr/>
            <p:nvPr/>
          </p:nvSpPr>
          <p:spPr>
            <a:xfrm>
              <a:off x="6312250" y="4734175"/>
              <a:ext cx="15475" cy="12000"/>
            </a:xfrm>
            <a:custGeom>
              <a:avLst/>
              <a:gdLst/>
              <a:ahLst/>
              <a:cxnLst/>
              <a:rect l="l" t="t" r="r" b="b"/>
              <a:pathLst>
                <a:path w="619" h="480" extrusionOk="0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2" name="Google Shape;10702;p26"/>
            <p:cNvSpPr/>
            <p:nvPr/>
          </p:nvSpPr>
          <p:spPr>
            <a:xfrm>
              <a:off x="6189150" y="4662400"/>
              <a:ext cx="17775" cy="12400"/>
            </a:xfrm>
            <a:custGeom>
              <a:avLst/>
              <a:gdLst/>
              <a:ahLst/>
              <a:cxnLst/>
              <a:rect l="l" t="t" r="r" b="b"/>
              <a:pathLst>
                <a:path w="711" h="496" extrusionOk="0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3" name="Google Shape;10703;p26"/>
            <p:cNvSpPr/>
            <p:nvPr/>
          </p:nvSpPr>
          <p:spPr>
            <a:xfrm>
              <a:off x="6111725" y="4753875"/>
              <a:ext cx="15500" cy="12150"/>
            </a:xfrm>
            <a:custGeom>
              <a:avLst/>
              <a:gdLst/>
              <a:ahLst/>
              <a:cxnLst/>
              <a:rect l="l" t="t" r="r" b="b"/>
              <a:pathLst>
                <a:path w="620" h="486" extrusionOk="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4" name="Google Shape;10704;p26"/>
            <p:cNvSpPr/>
            <p:nvPr/>
          </p:nvSpPr>
          <p:spPr>
            <a:xfrm>
              <a:off x="6199300" y="4781025"/>
              <a:ext cx="14625" cy="8675"/>
            </a:xfrm>
            <a:custGeom>
              <a:avLst/>
              <a:gdLst/>
              <a:ahLst/>
              <a:cxnLst/>
              <a:rect l="l" t="t" r="r" b="b"/>
              <a:pathLst>
                <a:path w="585" h="347" extrusionOk="0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5" name="Google Shape;10705;p26"/>
            <p:cNvSpPr/>
            <p:nvPr/>
          </p:nvSpPr>
          <p:spPr>
            <a:xfrm>
              <a:off x="6266350" y="4691625"/>
              <a:ext cx="15500" cy="12225"/>
            </a:xfrm>
            <a:custGeom>
              <a:avLst/>
              <a:gdLst/>
              <a:ahLst/>
              <a:cxnLst/>
              <a:rect l="l" t="t" r="r" b="b"/>
              <a:pathLst>
                <a:path w="620" h="489" extrusionOk="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6" name="Google Shape;10706;p26"/>
            <p:cNvSpPr/>
            <p:nvPr/>
          </p:nvSpPr>
          <p:spPr>
            <a:xfrm>
              <a:off x="6097575" y="4607500"/>
              <a:ext cx="14175" cy="11900"/>
            </a:xfrm>
            <a:custGeom>
              <a:avLst/>
              <a:gdLst/>
              <a:ahLst/>
              <a:cxnLst/>
              <a:rect l="l" t="t" r="r" b="b"/>
              <a:pathLst>
                <a:path w="567" h="476" extrusionOk="0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7" name="Google Shape;10707;p26"/>
            <p:cNvSpPr/>
            <p:nvPr/>
          </p:nvSpPr>
          <p:spPr>
            <a:xfrm>
              <a:off x="5980775" y="4731600"/>
              <a:ext cx="13175" cy="12500"/>
            </a:xfrm>
            <a:custGeom>
              <a:avLst/>
              <a:gdLst/>
              <a:ahLst/>
              <a:cxnLst/>
              <a:rect l="l" t="t" r="r" b="b"/>
              <a:pathLst>
                <a:path w="527" h="500" extrusionOk="0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8" name="Google Shape;10708;p26"/>
            <p:cNvSpPr/>
            <p:nvPr/>
          </p:nvSpPr>
          <p:spPr>
            <a:xfrm>
              <a:off x="6082525" y="474842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9" name="Google Shape;10709;p26"/>
            <p:cNvSpPr/>
            <p:nvPr/>
          </p:nvSpPr>
          <p:spPr>
            <a:xfrm>
              <a:off x="6136350" y="4683150"/>
              <a:ext cx="14575" cy="11525"/>
            </a:xfrm>
            <a:custGeom>
              <a:avLst/>
              <a:gdLst/>
              <a:ahLst/>
              <a:cxnLst/>
              <a:rect l="l" t="t" r="r" b="b"/>
              <a:pathLst>
                <a:path w="583" h="461" extrusionOk="0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0" name="Google Shape;10710;p26"/>
            <p:cNvSpPr/>
            <p:nvPr/>
          </p:nvSpPr>
          <p:spPr>
            <a:xfrm>
              <a:off x="5972675" y="4545325"/>
              <a:ext cx="15650" cy="12450"/>
            </a:xfrm>
            <a:custGeom>
              <a:avLst/>
              <a:gdLst/>
              <a:ahLst/>
              <a:cxnLst/>
              <a:rect l="l" t="t" r="r" b="b"/>
              <a:pathLst>
                <a:path w="626" h="498" extrusionOk="0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1" name="Google Shape;10711;p26"/>
            <p:cNvSpPr/>
            <p:nvPr/>
          </p:nvSpPr>
          <p:spPr>
            <a:xfrm>
              <a:off x="5663900" y="4575875"/>
              <a:ext cx="11700" cy="11850"/>
            </a:xfrm>
            <a:custGeom>
              <a:avLst/>
              <a:gdLst/>
              <a:ahLst/>
              <a:cxnLst/>
              <a:rect l="l" t="t" r="r" b="b"/>
              <a:pathLst>
                <a:path w="468" h="474" extrusionOk="0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2" name="Google Shape;10712;p26"/>
            <p:cNvSpPr/>
            <p:nvPr/>
          </p:nvSpPr>
          <p:spPr>
            <a:xfrm>
              <a:off x="5740825" y="4697700"/>
              <a:ext cx="15650" cy="12025"/>
            </a:xfrm>
            <a:custGeom>
              <a:avLst/>
              <a:gdLst/>
              <a:ahLst/>
              <a:cxnLst/>
              <a:rect l="l" t="t" r="r" b="b"/>
              <a:pathLst>
                <a:path w="626" h="481" extrusionOk="0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3" name="Google Shape;10713;p26"/>
            <p:cNvSpPr/>
            <p:nvPr/>
          </p:nvSpPr>
          <p:spPr>
            <a:xfrm>
              <a:off x="5898225" y="46650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4" name="Google Shape;10714;p26"/>
            <p:cNvSpPr/>
            <p:nvPr/>
          </p:nvSpPr>
          <p:spPr>
            <a:xfrm>
              <a:off x="5876550" y="4570700"/>
              <a:ext cx="15525" cy="12350"/>
            </a:xfrm>
            <a:custGeom>
              <a:avLst/>
              <a:gdLst/>
              <a:ahLst/>
              <a:cxnLst/>
              <a:rect l="l" t="t" r="r" b="b"/>
              <a:pathLst>
                <a:path w="621" h="494" extrusionOk="0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5" name="Google Shape;10715;p26"/>
            <p:cNvSpPr/>
            <p:nvPr/>
          </p:nvSpPr>
          <p:spPr>
            <a:xfrm>
              <a:off x="5769225" y="4569300"/>
              <a:ext cx="14775" cy="12575"/>
            </a:xfrm>
            <a:custGeom>
              <a:avLst/>
              <a:gdLst/>
              <a:ahLst/>
              <a:cxnLst/>
              <a:rect l="l" t="t" r="r" b="b"/>
              <a:pathLst>
                <a:path w="591" h="503" extrusionOk="0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6" name="Google Shape;10716;p26"/>
            <p:cNvSpPr/>
            <p:nvPr/>
          </p:nvSpPr>
          <p:spPr>
            <a:xfrm>
              <a:off x="5721825" y="4680475"/>
              <a:ext cx="15075" cy="12100"/>
            </a:xfrm>
            <a:custGeom>
              <a:avLst/>
              <a:gdLst/>
              <a:ahLst/>
              <a:cxnLst/>
              <a:rect l="l" t="t" r="r" b="b"/>
              <a:pathLst>
                <a:path w="603" h="484" extrusionOk="0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7" name="Google Shape;10717;p26"/>
            <p:cNvSpPr/>
            <p:nvPr/>
          </p:nvSpPr>
          <p:spPr>
            <a:xfrm>
              <a:off x="5857375" y="4686900"/>
              <a:ext cx="13175" cy="12600"/>
            </a:xfrm>
            <a:custGeom>
              <a:avLst/>
              <a:gdLst/>
              <a:ahLst/>
              <a:cxnLst/>
              <a:rect l="l" t="t" r="r" b="b"/>
              <a:pathLst>
                <a:path w="527" h="504" extrusionOk="0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8" name="Google Shape;10718;p26"/>
            <p:cNvSpPr/>
            <p:nvPr/>
          </p:nvSpPr>
          <p:spPr>
            <a:xfrm>
              <a:off x="6004125" y="4545000"/>
              <a:ext cx="16300" cy="11900"/>
            </a:xfrm>
            <a:custGeom>
              <a:avLst/>
              <a:gdLst/>
              <a:ahLst/>
              <a:cxnLst/>
              <a:rect l="l" t="t" r="r" b="b"/>
              <a:pathLst>
                <a:path w="652" h="476" extrusionOk="0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9" name="Google Shape;10719;p26"/>
            <p:cNvSpPr/>
            <p:nvPr/>
          </p:nvSpPr>
          <p:spPr>
            <a:xfrm>
              <a:off x="5808225" y="4480725"/>
              <a:ext cx="11650" cy="10250"/>
            </a:xfrm>
            <a:custGeom>
              <a:avLst/>
              <a:gdLst/>
              <a:ahLst/>
              <a:cxnLst/>
              <a:rect l="l" t="t" r="r" b="b"/>
              <a:pathLst>
                <a:path w="466" h="410" extrusionOk="0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0" name="Google Shape;10720;p26"/>
            <p:cNvSpPr/>
            <p:nvPr/>
          </p:nvSpPr>
          <p:spPr>
            <a:xfrm>
              <a:off x="5604625" y="4579825"/>
              <a:ext cx="17700" cy="12425"/>
            </a:xfrm>
            <a:custGeom>
              <a:avLst/>
              <a:gdLst/>
              <a:ahLst/>
              <a:cxnLst/>
              <a:rect l="l" t="t" r="r" b="b"/>
              <a:pathLst>
                <a:path w="708" h="497" extrusionOk="0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1" name="Google Shape;10721;p26"/>
            <p:cNvSpPr/>
            <p:nvPr/>
          </p:nvSpPr>
          <p:spPr>
            <a:xfrm>
              <a:off x="5700575" y="4601650"/>
              <a:ext cx="15150" cy="12275"/>
            </a:xfrm>
            <a:custGeom>
              <a:avLst/>
              <a:gdLst/>
              <a:ahLst/>
              <a:cxnLst/>
              <a:rect l="l" t="t" r="r" b="b"/>
              <a:pathLst>
                <a:path w="606" h="491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2" name="Google Shape;10722;p26"/>
            <p:cNvSpPr/>
            <p:nvPr/>
          </p:nvSpPr>
          <p:spPr>
            <a:xfrm>
              <a:off x="5727525" y="4513025"/>
              <a:ext cx="14950" cy="8200"/>
            </a:xfrm>
            <a:custGeom>
              <a:avLst/>
              <a:gdLst/>
              <a:ahLst/>
              <a:cxnLst/>
              <a:rect l="l" t="t" r="r" b="b"/>
              <a:pathLst>
                <a:path w="598" h="328" extrusionOk="0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3" name="Google Shape;10723;p26"/>
            <p:cNvSpPr/>
            <p:nvPr/>
          </p:nvSpPr>
          <p:spPr>
            <a:xfrm>
              <a:off x="5600675" y="4446750"/>
              <a:ext cx="14875" cy="12625"/>
            </a:xfrm>
            <a:custGeom>
              <a:avLst/>
              <a:gdLst/>
              <a:ahLst/>
              <a:cxnLst/>
              <a:rect l="l" t="t" r="r" b="b"/>
              <a:pathLst>
                <a:path w="595" h="505" extrusionOk="0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4" name="Google Shape;10724;p26"/>
            <p:cNvSpPr/>
            <p:nvPr/>
          </p:nvSpPr>
          <p:spPr>
            <a:xfrm>
              <a:off x="5467925" y="450657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5" name="Google Shape;10725;p26"/>
            <p:cNvSpPr/>
            <p:nvPr/>
          </p:nvSpPr>
          <p:spPr>
            <a:xfrm>
              <a:off x="5484600" y="45476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6" name="Google Shape;10726;p26"/>
            <p:cNvSpPr/>
            <p:nvPr/>
          </p:nvSpPr>
          <p:spPr>
            <a:xfrm>
              <a:off x="5573125" y="4477725"/>
              <a:ext cx="14075" cy="11625"/>
            </a:xfrm>
            <a:custGeom>
              <a:avLst/>
              <a:gdLst/>
              <a:ahLst/>
              <a:cxnLst/>
              <a:rect l="l" t="t" r="r" b="b"/>
              <a:pathLst>
                <a:path w="563" h="465" extrusionOk="0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7" name="Google Shape;10727;p26"/>
            <p:cNvSpPr/>
            <p:nvPr/>
          </p:nvSpPr>
          <p:spPr>
            <a:xfrm>
              <a:off x="5553825" y="43802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8" name="Google Shape;10728;p26"/>
            <p:cNvSpPr/>
            <p:nvPr/>
          </p:nvSpPr>
          <p:spPr>
            <a:xfrm>
              <a:off x="5438100" y="4367375"/>
              <a:ext cx="14000" cy="12575"/>
            </a:xfrm>
            <a:custGeom>
              <a:avLst/>
              <a:gdLst/>
              <a:ahLst/>
              <a:cxnLst/>
              <a:rect l="l" t="t" r="r" b="b"/>
              <a:pathLst>
                <a:path w="560" h="503" extrusionOk="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9" name="Google Shape;10729;p26"/>
            <p:cNvSpPr/>
            <p:nvPr/>
          </p:nvSpPr>
          <p:spPr>
            <a:xfrm>
              <a:off x="5332100" y="4309700"/>
              <a:ext cx="14925" cy="12200"/>
            </a:xfrm>
            <a:custGeom>
              <a:avLst/>
              <a:gdLst/>
              <a:ahLst/>
              <a:cxnLst/>
              <a:rect l="l" t="t" r="r" b="b"/>
              <a:pathLst>
                <a:path w="597" h="488" extrusionOk="0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0" name="Google Shape;10730;p26"/>
            <p:cNvSpPr/>
            <p:nvPr/>
          </p:nvSpPr>
          <p:spPr>
            <a:xfrm>
              <a:off x="5364525" y="4283275"/>
              <a:ext cx="14200" cy="11775"/>
            </a:xfrm>
            <a:custGeom>
              <a:avLst/>
              <a:gdLst/>
              <a:ahLst/>
              <a:cxnLst/>
              <a:rect l="l" t="t" r="r" b="b"/>
              <a:pathLst>
                <a:path w="568" h="471" extrusionOk="0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1" name="Google Shape;10731;p26"/>
            <p:cNvSpPr/>
            <p:nvPr/>
          </p:nvSpPr>
          <p:spPr>
            <a:xfrm>
              <a:off x="5299475" y="4180700"/>
              <a:ext cx="15650" cy="11825"/>
            </a:xfrm>
            <a:custGeom>
              <a:avLst/>
              <a:gdLst/>
              <a:ahLst/>
              <a:cxnLst/>
              <a:rect l="l" t="t" r="r" b="b"/>
              <a:pathLst>
                <a:path w="626" h="473" extrusionOk="0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2" name="Google Shape;10732;p26"/>
            <p:cNvSpPr/>
            <p:nvPr/>
          </p:nvSpPr>
          <p:spPr>
            <a:xfrm>
              <a:off x="5292800" y="4354875"/>
              <a:ext cx="17050" cy="12675"/>
            </a:xfrm>
            <a:custGeom>
              <a:avLst/>
              <a:gdLst/>
              <a:ahLst/>
              <a:cxnLst/>
              <a:rect l="l" t="t" r="r" b="b"/>
              <a:pathLst>
                <a:path w="682" h="507" extrusionOk="0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3" name="Google Shape;10733;p26"/>
            <p:cNvSpPr/>
            <p:nvPr/>
          </p:nvSpPr>
          <p:spPr>
            <a:xfrm>
              <a:off x="5565500" y="4631000"/>
              <a:ext cx="27300" cy="20750"/>
            </a:xfrm>
            <a:custGeom>
              <a:avLst/>
              <a:gdLst/>
              <a:ahLst/>
              <a:cxnLst/>
              <a:rect l="l" t="t" r="r" b="b"/>
              <a:pathLst>
                <a:path w="1092" h="830" extrusionOk="0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4" name="Google Shape;10734;p26"/>
            <p:cNvSpPr/>
            <p:nvPr/>
          </p:nvSpPr>
          <p:spPr>
            <a:xfrm>
              <a:off x="5657225" y="4622700"/>
              <a:ext cx="28925" cy="20900"/>
            </a:xfrm>
            <a:custGeom>
              <a:avLst/>
              <a:gdLst/>
              <a:ahLst/>
              <a:cxnLst/>
              <a:rect l="l" t="t" r="r" b="b"/>
              <a:pathLst>
                <a:path w="1157" h="836" extrusionOk="0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5" name="Google Shape;10735;p26"/>
            <p:cNvSpPr/>
            <p:nvPr/>
          </p:nvSpPr>
          <p:spPr>
            <a:xfrm>
              <a:off x="5630200" y="4512300"/>
              <a:ext cx="26075" cy="20975"/>
            </a:xfrm>
            <a:custGeom>
              <a:avLst/>
              <a:gdLst/>
              <a:ahLst/>
              <a:cxnLst/>
              <a:rect l="l" t="t" r="r" b="b"/>
              <a:pathLst>
                <a:path w="1043" h="839" extrusionOk="0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6" name="Google Shape;10736;p26"/>
            <p:cNvSpPr/>
            <p:nvPr/>
          </p:nvSpPr>
          <p:spPr>
            <a:xfrm>
              <a:off x="5564375" y="45130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7" name="Google Shape;10737;p26"/>
            <p:cNvSpPr/>
            <p:nvPr/>
          </p:nvSpPr>
          <p:spPr>
            <a:xfrm>
              <a:off x="5647425" y="4651850"/>
              <a:ext cx="27325" cy="20475"/>
            </a:xfrm>
            <a:custGeom>
              <a:avLst/>
              <a:gdLst/>
              <a:ahLst/>
              <a:cxnLst/>
              <a:rect l="l" t="t" r="r" b="b"/>
              <a:pathLst>
                <a:path w="1093" h="819" extrusionOk="0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8" name="Google Shape;10738;p26"/>
            <p:cNvSpPr/>
            <p:nvPr/>
          </p:nvSpPr>
          <p:spPr>
            <a:xfrm>
              <a:off x="5838175" y="4650225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9" name="Google Shape;10739;p26"/>
            <p:cNvSpPr/>
            <p:nvPr/>
          </p:nvSpPr>
          <p:spPr>
            <a:xfrm>
              <a:off x="5840675" y="4546725"/>
              <a:ext cx="24850" cy="21150"/>
            </a:xfrm>
            <a:custGeom>
              <a:avLst/>
              <a:gdLst/>
              <a:ahLst/>
              <a:cxnLst/>
              <a:rect l="l" t="t" r="r" b="b"/>
              <a:pathLst>
                <a:path w="994" h="846" extrusionOk="0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0" name="Google Shape;10740;p26"/>
            <p:cNvSpPr/>
            <p:nvPr/>
          </p:nvSpPr>
          <p:spPr>
            <a:xfrm>
              <a:off x="5726700" y="4538125"/>
              <a:ext cx="23125" cy="21175"/>
            </a:xfrm>
            <a:custGeom>
              <a:avLst/>
              <a:gdLst/>
              <a:ahLst/>
              <a:cxnLst/>
              <a:rect l="l" t="t" r="r" b="b"/>
              <a:pathLst>
                <a:path w="925" h="847" extrusionOk="0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1" name="Google Shape;10741;p26"/>
            <p:cNvSpPr/>
            <p:nvPr/>
          </p:nvSpPr>
          <p:spPr>
            <a:xfrm>
              <a:off x="5731450" y="4628950"/>
              <a:ext cx="23675" cy="20825"/>
            </a:xfrm>
            <a:custGeom>
              <a:avLst/>
              <a:gdLst/>
              <a:ahLst/>
              <a:cxnLst/>
              <a:rect l="l" t="t" r="r" b="b"/>
              <a:pathLst>
                <a:path w="947" h="833" extrusionOk="0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2" name="Google Shape;10742;p26"/>
            <p:cNvSpPr/>
            <p:nvPr/>
          </p:nvSpPr>
          <p:spPr>
            <a:xfrm>
              <a:off x="5955725" y="4663375"/>
              <a:ext cx="30125" cy="21275"/>
            </a:xfrm>
            <a:custGeom>
              <a:avLst/>
              <a:gdLst/>
              <a:ahLst/>
              <a:cxnLst/>
              <a:rect l="l" t="t" r="r" b="b"/>
              <a:pathLst>
                <a:path w="1205" h="851" extrusionOk="0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3" name="Google Shape;10743;p26"/>
            <p:cNvSpPr/>
            <p:nvPr/>
          </p:nvSpPr>
          <p:spPr>
            <a:xfrm>
              <a:off x="6175925" y="4697775"/>
              <a:ext cx="28375" cy="21500"/>
            </a:xfrm>
            <a:custGeom>
              <a:avLst/>
              <a:gdLst/>
              <a:ahLst/>
              <a:cxnLst/>
              <a:rect l="l" t="t" r="r" b="b"/>
              <a:pathLst>
                <a:path w="1135" h="860" extrusionOk="0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4" name="Google Shape;10744;p26"/>
            <p:cNvSpPr/>
            <p:nvPr/>
          </p:nvSpPr>
          <p:spPr>
            <a:xfrm>
              <a:off x="6559525" y="4697025"/>
              <a:ext cx="24225" cy="20775"/>
            </a:xfrm>
            <a:custGeom>
              <a:avLst/>
              <a:gdLst/>
              <a:ahLst/>
              <a:cxnLst/>
              <a:rect l="l" t="t" r="r" b="b"/>
              <a:pathLst>
                <a:path w="969" h="831" extrusionOk="0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5" name="Google Shape;10745;p26"/>
            <p:cNvSpPr/>
            <p:nvPr/>
          </p:nvSpPr>
          <p:spPr>
            <a:xfrm>
              <a:off x="6620850" y="4690450"/>
              <a:ext cx="24600" cy="20875"/>
            </a:xfrm>
            <a:custGeom>
              <a:avLst/>
              <a:gdLst/>
              <a:ahLst/>
              <a:cxnLst/>
              <a:rect l="l" t="t" r="r" b="b"/>
              <a:pathLst>
                <a:path w="984" h="835" extrusionOk="0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6" name="Google Shape;10746;p26"/>
            <p:cNvSpPr/>
            <p:nvPr/>
          </p:nvSpPr>
          <p:spPr>
            <a:xfrm>
              <a:off x="6299350" y="4668575"/>
              <a:ext cx="27550" cy="20875"/>
            </a:xfrm>
            <a:custGeom>
              <a:avLst/>
              <a:gdLst/>
              <a:ahLst/>
              <a:cxnLst/>
              <a:rect l="l" t="t" r="r" b="b"/>
              <a:pathLst>
                <a:path w="1102" h="835" extrusionOk="0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7" name="Google Shape;10747;p26"/>
            <p:cNvSpPr/>
            <p:nvPr/>
          </p:nvSpPr>
          <p:spPr>
            <a:xfrm>
              <a:off x="6156750" y="4742925"/>
              <a:ext cx="25275" cy="20775"/>
            </a:xfrm>
            <a:custGeom>
              <a:avLst/>
              <a:gdLst/>
              <a:ahLst/>
              <a:cxnLst/>
              <a:rect l="l" t="t" r="r" b="b"/>
              <a:pathLst>
                <a:path w="1011" h="831" extrusionOk="0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8" name="Google Shape;10748;p26"/>
            <p:cNvSpPr/>
            <p:nvPr/>
          </p:nvSpPr>
          <p:spPr>
            <a:xfrm>
              <a:off x="6466125" y="4748650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9" name="Google Shape;10749;p26"/>
            <p:cNvSpPr/>
            <p:nvPr/>
          </p:nvSpPr>
          <p:spPr>
            <a:xfrm>
              <a:off x="6638450" y="4651700"/>
              <a:ext cx="24525" cy="21000"/>
            </a:xfrm>
            <a:custGeom>
              <a:avLst/>
              <a:gdLst/>
              <a:ahLst/>
              <a:cxnLst/>
              <a:rect l="l" t="t" r="r" b="b"/>
              <a:pathLst>
                <a:path w="981" h="840" extrusionOk="0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0" name="Google Shape;10750;p26"/>
            <p:cNvSpPr/>
            <p:nvPr/>
          </p:nvSpPr>
          <p:spPr>
            <a:xfrm>
              <a:off x="6580000" y="4639300"/>
              <a:ext cx="25425" cy="20800"/>
            </a:xfrm>
            <a:custGeom>
              <a:avLst/>
              <a:gdLst/>
              <a:ahLst/>
              <a:cxnLst/>
              <a:rect l="l" t="t" r="r" b="b"/>
              <a:pathLst>
                <a:path w="1017" h="832" extrusionOk="0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1" name="Google Shape;10751;p26"/>
            <p:cNvSpPr/>
            <p:nvPr/>
          </p:nvSpPr>
          <p:spPr>
            <a:xfrm>
              <a:off x="6520350" y="4712100"/>
              <a:ext cx="22300" cy="20900"/>
            </a:xfrm>
            <a:custGeom>
              <a:avLst/>
              <a:gdLst/>
              <a:ahLst/>
              <a:cxnLst/>
              <a:rect l="l" t="t" r="r" b="b"/>
              <a:pathLst>
                <a:path w="892" h="836" extrusionOk="0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2" name="Google Shape;10752;p26"/>
            <p:cNvSpPr/>
            <p:nvPr/>
          </p:nvSpPr>
          <p:spPr>
            <a:xfrm>
              <a:off x="6785925" y="4667325"/>
              <a:ext cx="24650" cy="20625"/>
            </a:xfrm>
            <a:custGeom>
              <a:avLst/>
              <a:gdLst/>
              <a:ahLst/>
              <a:cxnLst/>
              <a:rect l="l" t="t" r="r" b="b"/>
              <a:pathLst>
                <a:path w="986" h="825" extrusionOk="0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3" name="Google Shape;10753;p26"/>
            <p:cNvSpPr/>
            <p:nvPr/>
          </p:nvSpPr>
          <p:spPr>
            <a:xfrm>
              <a:off x="7003575" y="4631275"/>
              <a:ext cx="24650" cy="20850"/>
            </a:xfrm>
            <a:custGeom>
              <a:avLst/>
              <a:gdLst/>
              <a:ahLst/>
              <a:cxnLst/>
              <a:rect l="l" t="t" r="r" b="b"/>
              <a:pathLst>
                <a:path w="986" h="834" extrusionOk="0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4" name="Google Shape;10754;p26"/>
            <p:cNvSpPr/>
            <p:nvPr/>
          </p:nvSpPr>
          <p:spPr>
            <a:xfrm>
              <a:off x="6827225" y="46798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5" name="Google Shape;10755;p26"/>
            <p:cNvSpPr/>
            <p:nvPr/>
          </p:nvSpPr>
          <p:spPr>
            <a:xfrm>
              <a:off x="6791375" y="4716750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6" name="Google Shape;10756;p26"/>
            <p:cNvSpPr/>
            <p:nvPr/>
          </p:nvSpPr>
          <p:spPr>
            <a:xfrm>
              <a:off x="7213425" y="4461450"/>
              <a:ext cx="27450" cy="20950"/>
            </a:xfrm>
            <a:custGeom>
              <a:avLst/>
              <a:gdLst/>
              <a:ahLst/>
              <a:cxnLst/>
              <a:rect l="l" t="t" r="r" b="b"/>
              <a:pathLst>
                <a:path w="1098" h="838" extrusionOk="0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7" name="Google Shape;10757;p26"/>
            <p:cNvSpPr/>
            <p:nvPr/>
          </p:nvSpPr>
          <p:spPr>
            <a:xfrm>
              <a:off x="7489750" y="4278125"/>
              <a:ext cx="27150" cy="20750"/>
            </a:xfrm>
            <a:custGeom>
              <a:avLst/>
              <a:gdLst/>
              <a:ahLst/>
              <a:cxnLst/>
              <a:rect l="l" t="t" r="r" b="b"/>
              <a:pathLst>
                <a:path w="1086" h="830" extrusionOk="0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8" name="Google Shape;10758;p26"/>
            <p:cNvSpPr/>
            <p:nvPr/>
          </p:nvSpPr>
          <p:spPr>
            <a:xfrm>
              <a:off x="7464350" y="4314000"/>
              <a:ext cx="23150" cy="20875"/>
            </a:xfrm>
            <a:custGeom>
              <a:avLst/>
              <a:gdLst/>
              <a:ahLst/>
              <a:cxnLst/>
              <a:rect l="l" t="t" r="r" b="b"/>
              <a:pathLst>
                <a:path w="926" h="835" extrusionOk="0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9" name="Google Shape;10759;p26"/>
            <p:cNvSpPr/>
            <p:nvPr/>
          </p:nvSpPr>
          <p:spPr>
            <a:xfrm>
              <a:off x="7336750" y="4444475"/>
              <a:ext cx="27025" cy="21850"/>
            </a:xfrm>
            <a:custGeom>
              <a:avLst/>
              <a:gdLst/>
              <a:ahLst/>
              <a:cxnLst/>
              <a:rect l="l" t="t" r="r" b="b"/>
              <a:pathLst>
                <a:path w="1081" h="874" extrusionOk="0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0" name="Google Shape;10760;p26"/>
            <p:cNvSpPr/>
            <p:nvPr/>
          </p:nvSpPr>
          <p:spPr>
            <a:xfrm>
              <a:off x="7459600" y="4405325"/>
              <a:ext cx="31300" cy="21175"/>
            </a:xfrm>
            <a:custGeom>
              <a:avLst/>
              <a:gdLst/>
              <a:ahLst/>
              <a:cxnLst/>
              <a:rect l="l" t="t" r="r" b="b"/>
              <a:pathLst>
                <a:path w="1252" h="847" extrusionOk="0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1" name="Google Shape;10761;p26"/>
            <p:cNvSpPr/>
            <p:nvPr/>
          </p:nvSpPr>
          <p:spPr>
            <a:xfrm>
              <a:off x="7586975" y="4286625"/>
              <a:ext cx="30375" cy="21475"/>
            </a:xfrm>
            <a:custGeom>
              <a:avLst/>
              <a:gdLst/>
              <a:ahLst/>
              <a:cxnLst/>
              <a:rect l="l" t="t" r="r" b="b"/>
              <a:pathLst>
                <a:path w="1215" h="859" extrusionOk="0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2" name="Google Shape;10762;p26"/>
            <p:cNvSpPr/>
            <p:nvPr/>
          </p:nvSpPr>
          <p:spPr>
            <a:xfrm>
              <a:off x="7443500" y="4345500"/>
              <a:ext cx="23725" cy="20400"/>
            </a:xfrm>
            <a:custGeom>
              <a:avLst/>
              <a:gdLst/>
              <a:ahLst/>
              <a:cxnLst/>
              <a:rect l="l" t="t" r="r" b="b"/>
              <a:pathLst>
                <a:path w="949" h="816" extrusionOk="0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3" name="Google Shape;10763;p26"/>
            <p:cNvSpPr/>
            <p:nvPr/>
          </p:nvSpPr>
          <p:spPr>
            <a:xfrm>
              <a:off x="7420150" y="4407150"/>
              <a:ext cx="24550" cy="21150"/>
            </a:xfrm>
            <a:custGeom>
              <a:avLst/>
              <a:gdLst/>
              <a:ahLst/>
              <a:cxnLst/>
              <a:rect l="l" t="t" r="r" b="b"/>
              <a:pathLst>
                <a:path w="982" h="846" extrusionOk="0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4" name="Google Shape;10764;p26"/>
            <p:cNvSpPr/>
            <p:nvPr/>
          </p:nvSpPr>
          <p:spPr>
            <a:xfrm>
              <a:off x="7611375" y="4247750"/>
              <a:ext cx="23125" cy="20950"/>
            </a:xfrm>
            <a:custGeom>
              <a:avLst/>
              <a:gdLst/>
              <a:ahLst/>
              <a:cxnLst/>
              <a:rect l="l" t="t" r="r" b="b"/>
              <a:pathLst>
                <a:path w="925" h="838" extrusionOk="0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5" name="Google Shape;10765;p26"/>
            <p:cNvSpPr/>
            <p:nvPr/>
          </p:nvSpPr>
          <p:spPr>
            <a:xfrm>
              <a:off x="7616325" y="4118975"/>
              <a:ext cx="24850" cy="20875"/>
            </a:xfrm>
            <a:custGeom>
              <a:avLst/>
              <a:gdLst/>
              <a:ahLst/>
              <a:cxnLst/>
              <a:rect l="l" t="t" r="r" b="b"/>
              <a:pathLst>
                <a:path w="994" h="835" extrusionOk="0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6" name="Google Shape;10766;p26"/>
            <p:cNvSpPr/>
            <p:nvPr/>
          </p:nvSpPr>
          <p:spPr>
            <a:xfrm>
              <a:off x="7553750" y="4179575"/>
              <a:ext cx="27375" cy="21250"/>
            </a:xfrm>
            <a:custGeom>
              <a:avLst/>
              <a:gdLst/>
              <a:ahLst/>
              <a:cxnLst/>
              <a:rect l="l" t="t" r="r" b="b"/>
              <a:pathLst>
                <a:path w="1095" h="850" extrusionOk="0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7" name="Google Shape;10767;p26"/>
            <p:cNvSpPr/>
            <p:nvPr/>
          </p:nvSpPr>
          <p:spPr>
            <a:xfrm>
              <a:off x="7591925" y="41849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8" name="Google Shape;10768;p26"/>
            <p:cNvSpPr/>
            <p:nvPr/>
          </p:nvSpPr>
          <p:spPr>
            <a:xfrm>
              <a:off x="7725675" y="3915875"/>
              <a:ext cx="28900" cy="21525"/>
            </a:xfrm>
            <a:custGeom>
              <a:avLst/>
              <a:gdLst/>
              <a:ahLst/>
              <a:cxnLst/>
              <a:rect l="l" t="t" r="r" b="b"/>
              <a:pathLst>
                <a:path w="1156" h="861" extrusionOk="0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9" name="Google Shape;10769;p26"/>
            <p:cNvSpPr/>
            <p:nvPr/>
          </p:nvSpPr>
          <p:spPr>
            <a:xfrm>
              <a:off x="7794325" y="3680800"/>
              <a:ext cx="25300" cy="21200"/>
            </a:xfrm>
            <a:custGeom>
              <a:avLst/>
              <a:gdLst/>
              <a:ahLst/>
              <a:cxnLst/>
              <a:rect l="l" t="t" r="r" b="b"/>
              <a:pathLst>
                <a:path w="1012" h="848" extrusionOk="0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0" name="Google Shape;10770;p26"/>
            <p:cNvSpPr/>
            <p:nvPr/>
          </p:nvSpPr>
          <p:spPr>
            <a:xfrm>
              <a:off x="7782900" y="3759175"/>
              <a:ext cx="26350" cy="21000"/>
            </a:xfrm>
            <a:custGeom>
              <a:avLst/>
              <a:gdLst/>
              <a:ahLst/>
              <a:cxnLst/>
              <a:rect l="l" t="t" r="r" b="b"/>
              <a:pathLst>
                <a:path w="1054" h="840" extrusionOk="0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1" name="Google Shape;10771;p26"/>
            <p:cNvSpPr/>
            <p:nvPr/>
          </p:nvSpPr>
          <p:spPr>
            <a:xfrm>
              <a:off x="7782075" y="3907875"/>
              <a:ext cx="24825" cy="21075"/>
            </a:xfrm>
            <a:custGeom>
              <a:avLst/>
              <a:gdLst/>
              <a:ahLst/>
              <a:cxnLst/>
              <a:rect l="l" t="t" r="r" b="b"/>
              <a:pathLst>
                <a:path w="993" h="843" extrusionOk="0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2" name="Google Shape;10772;p26"/>
            <p:cNvSpPr/>
            <p:nvPr/>
          </p:nvSpPr>
          <p:spPr>
            <a:xfrm>
              <a:off x="7859825" y="3647250"/>
              <a:ext cx="25425" cy="20650"/>
            </a:xfrm>
            <a:custGeom>
              <a:avLst/>
              <a:gdLst/>
              <a:ahLst/>
              <a:cxnLst/>
              <a:rect l="l" t="t" r="r" b="b"/>
              <a:pathLst>
                <a:path w="1017" h="826" extrusionOk="0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3" name="Google Shape;10773;p26"/>
            <p:cNvSpPr/>
            <p:nvPr/>
          </p:nvSpPr>
          <p:spPr>
            <a:xfrm>
              <a:off x="7862125" y="3576050"/>
              <a:ext cx="23125" cy="21075"/>
            </a:xfrm>
            <a:custGeom>
              <a:avLst/>
              <a:gdLst/>
              <a:ahLst/>
              <a:cxnLst/>
              <a:rect l="l" t="t" r="r" b="b"/>
              <a:pathLst>
                <a:path w="925" h="843" extrusionOk="0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4" name="Google Shape;10774;p26"/>
            <p:cNvSpPr/>
            <p:nvPr/>
          </p:nvSpPr>
          <p:spPr>
            <a:xfrm>
              <a:off x="7960525" y="3726925"/>
              <a:ext cx="24750" cy="21150"/>
            </a:xfrm>
            <a:custGeom>
              <a:avLst/>
              <a:gdLst/>
              <a:ahLst/>
              <a:cxnLst/>
              <a:rect l="l" t="t" r="r" b="b"/>
              <a:pathLst>
                <a:path w="990" h="846" extrusionOk="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5" name="Google Shape;10775;p26"/>
            <p:cNvSpPr/>
            <p:nvPr/>
          </p:nvSpPr>
          <p:spPr>
            <a:xfrm>
              <a:off x="8013075" y="3656150"/>
              <a:ext cx="27300" cy="21250"/>
            </a:xfrm>
            <a:custGeom>
              <a:avLst/>
              <a:gdLst/>
              <a:ahLst/>
              <a:cxnLst/>
              <a:rect l="l" t="t" r="r" b="b"/>
              <a:pathLst>
                <a:path w="1092" h="850" extrusionOk="0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6" name="Google Shape;10776;p26"/>
            <p:cNvSpPr/>
            <p:nvPr/>
          </p:nvSpPr>
          <p:spPr>
            <a:xfrm>
              <a:off x="7976375" y="3477350"/>
              <a:ext cx="24650" cy="20475"/>
            </a:xfrm>
            <a:custGeom>
              <a:avLst/>
              <a:gdLst/>
              <a:ahLst/>
              <a:cxnLst/>
              <a:rect l="l" t="t" r="r" b="b"/>
              <a:pathLst>
                <a:path w="986" h="819" extrusionOk="0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7" name="Google Shape;10777;p26"/>
            <p:cNvSpPr/>
            <p:nvPr/>
          </p:nvSpPr>
          <p:spPr>
            <a:xfrm>
              <a:off x="7923850" y="3478700"/>
              <a:ext cx="24425" cy="20675"/>
            </a:xfrm>
            <a:custGeom>
              <a:avLst/>
              <a:gdLst/>
              <a:ahLst/>
              <a:cxnLst/>
              <a:rect l="l" t="t" r="r" b="b"/>
              <a:pathLst>
                <a:path w="977" h="827" extrusionOk="0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8" name="Google Shape;10778;p26"/>
            <p:cNvSpPr/>
            <p:nvPr/>
          </p:nvSpPr>
          <p:spPr>
            <a:xfrm>
              <a:off x="7945525" y="3521550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9" name="Google Shape;10779;p26"/>
            <p:cNvSpPr/>
            <p:nvPr/>
          </p:nvSpPr>
          <p:spPr>
            <a:xfrm>
              <a:off x="8040125" y="3046400"/>
              <a:ext cx="25500" cy="21125"/>
            </a:xfrm>
            <a:custGeom>
              <a:avLst/>
              <a:gdLst/>
              <a:ahLst/>
              <a:cxnLst/>
              <a:rect l="l" t="t" r="r" b="b"/>
              <a:pathLst>
                <a:path w="1020" h="845" extrusionOk="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0" name="Google Shape;10780;p26"/>
            <p:cNvSpPr/>
            <p:nvPr/>
          </p:nvSpPr>
          <p:spPr>
            <a:xfrm>
              <a:off x="7946000" y="2756325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1" name="Google Shape;10781;p26"/>
            <p:cNvSpPr/>
            <p:nvPr/>
          </p:nvSpPr>
          <p:spPr>
            <a:xfrm>
              <a:off x="7908825" y="2882050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2" name="Google Shape;10782;p26"/>
            <p:cNvSpPr/>
            <p:nvPr/>
          </p:nvSpPr>
          <p:spPr>
            <a:xfrm>
              <a:off x="7983050" y="3078550"/>
              <a:ext cx="26300" cy="21025"/>
            </a:xfrm>
            <a:custGeom>
              <a:avLst/>
              <a:gdLst/>
              <a:ahLst/>
              <a:cxnLst/>
              <a:rect l="l" t="t" r="r" b="b"/>
              <a:pathLst>
                <a:path w="1052" h="841" extrusionOk="0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3" name="Google Shape;10783;p26"/>
            <p:cNvSpPr/>
            <p:nvPr/>
          </p:nvSpPr>
          <p:spPr>
            <a:xfrm>
              <a:off x="8048525" y="3011875"/>
              <a:ext cx="22950" cy="21000"/>
            </a:xfrm>
            <a:custGeom>
              <a:avLst/>
              <a:gdLst/>
              <a:ahLst/>
              <a:cxnLst/>
              <a:rect l="l" t="t" r="r" b="b"/>
              <a:pathLst>
                <a:path w="918" h="840" extrusionOk="0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4" name="Google Shape;10784;p26"/>
            <p:cNvSpPr/>
            <p:nvPr/>
          </p:nvSpPr>
          <p:spPr>
            <a:xfrm>
              <a:off x="8018900" y="2836075"/>
              <a:ext cx="23125" cy="20900"/>
            </a:xfrm>
            <a:custGeom>
              <a:avLst/>
              <a:gdLst/>
              <a:ahLst/>
              <a:cxnLst/>
              <a:rect l="l" t="t" r="r" b="b"/>
              <a:pathLst>
                <a:path w="925" h="836" extrusionOk="0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5" name="Google Shape;10785;p26"/>
            <p:cNvSpPr/>
            <p:nvPr/>
          </p:nvSpPr>
          <p:spPr>
            <a:xfrm>
              <a:off x="7977200" y="2796575"/>
              <a:ext cx="27325" cy="20750"/>
            </a:xfrm>
            <a:custGeom>
              <a:avLst/>
              <a:gdLst/>
              <a:ahLst/>
              <a:cxnLst/>
              <a:rect l="l" t="t" r="r" b="b"/>
              <a:pathLst>
                <a:path w="1093" h="830" extrusionOk="0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6" name="Google Shape;10786;p26"/>
            <p:cNvSpPr/>
            <p:nvPr/>
          </p:nvSpPr>
          <p:spPr>
            <a:xfrm>
              <a:off x="7962200" y="3157775"/>
              <a:ext cx="24200" cy="21425"/>
            </a:xfrm>
            <a:custGeom>
              <a:avLst/>
              <a:gdLst/>
              <a:ahLst/>
              <a:cxnLst/>
              <a:rect l="l" t="t" r="r" b="b"/>
              <a:pathLst>
                <a:path w="968" h="857" extrusionOk="0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7" name="Google Shape;10787;p26"/>
            <p:cNvSpPr/>
            <p:nvPr/>
          </p:nvSpPr>
          <p:spPr>
            <a:xfrm>
              <a:off x="7995125" y="3261700"/>
              <a:ext cx="24650" cy="21050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8" name="Google Shape;10788;p26"/>
            <p:cNvSpPr/>
            <p:nvPr/>
          </p:nvSpPr>
          <p:spPr>
            <a:xfrm>
              <a:off x="8036800" y="3136475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9" name="Google Shape;10789;p26"/>
            <p:cNvSpPr/>
            <p:nvPr/>
          </p:nvSpPr>
          <p:spPr>
            <a:xfrm>
              <a:off x="7959125" y="2708900"/>
              <a:ext cx="23200" cy="21600"/>
            </a:xfrm>
            <a:custGeom>
              <a:avLst/>
              <a:gdLst/>
              <a:ahLst/>
              <a:cxnLst/>
              <a:rect l="l" t="t" r="r" b="b"/>
              <a:pathLst>
                <a:path w="928" h="864" extrusionOk="0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0" name="Google Shape;10790;p26"/>
            <p:cNvSpPr/>
            <p:nvPr/>
          </p:nvSpPr>
          <p:spPr>
            <a:xfrm>
              <a:off x="7905950" y="2511250"/>
              <a:ext cx="23900" cy="20875"/>
            </a:xfrm>
            <a:custGeom>
              <a:avLst/>
              <a:gdLst/>
              <a:ahLst/>
              <a:cxnLst/>
              <a:rect l="l" t="t" r="r" b="b"/>
              <a:pathLst>
                <a:path w="956" h="835" extrusionOk="0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1" name="Google Shape;10791;p26"/>
            <p:cNvSpPr/>
            <p:nvPr/>
          </p:nvSpPr>
          <p:spPr>
            <a:xfrm>
              <a:off x="7862125" y="2612525"/>
              <a:ext cx="26525" cy="20825"/>
            </a:xfrm>
            <a:custGeom>
              <a:avLst/>
              <a:gdLst/>
              <a:ahLst/>
              <a:cxnLst/>
              <a:rect l="l" t="t" r="r" b="b"/>
              <a:pathLst>
                <a:path w="1061" h="833" extrusionOk="0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2" name="Google Shape;10792;p26"/>
            <p:cNvSpPr/>
            <p:nvPr/>
          </p:nvSpPr>
          <p:spPr>
            <a:xfrm>
              <a:off x="7892375" y="2637925"/>
              <a:ext cx="27325" cy="21300"/>
            </a:xfrm>
            <a:custGeom>
              <a:avLst/>
              <a:gdLst/>
              <a:ahLst/>
              <a:cxnLst/>
              <a:rect l="l" t="t" r="r" b="b"/>
              <a:pathLst>
                <a:path w="1093" h="852" extrusionOk="0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3" name="Google Shape;10793;p26"/>
            <p:cNvSpPr/>
            <p:nvPr/>
          </p:nvSpPr>
          <p:spPr>
            <a:xfrm>
              <a:off x="7762050" y="2215025"/>
              <a:ext cx="24925" cy="21125"/>
            </a:xfrm>
            <a:custGeom>
              <a:avLst/>
              <a:gdLst/>
              <a:ahLst/>
              <a:cxnLst/>
              <a:rect l="l" t="t" r="r" b="b"/>
              <a:pathLst>
                <a:path w="997" h="845" extrusionOk="0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4" name="Google Shape;10794;p26"/>
            <p:cNvSpPr/>
            <p:nvPr/>
          </p:nvSpPr>
          <p:spPr>
            <a:xfrm>
              <a:off x="7603275" y="2067500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5" name="Google Shape;10795;p26"/>
            <p:cNvSpPr/>
            <p:nvPr/>
          </p:nvSpPr>
          <p:spPr>
            <a:xfrm>
              <a:off x="7650300" y="2134025"/>
              <a:ext cx="23375" cy="20950"/>
            </a:xfrm>
            <a:custGeom>
              <a:avLst/>
              <a:gdLst/>
              <a:ahLst/>
              <a:cxnLst/>
              <a:rect l="l" t="t" r="r" b="b"/>
              <a:pathLst>
                <a:path w="935" h="838" extrusionOk="0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6" name="Google Shape;10796;p26"/>
            <p:cNvSpPr/>
            <p:nvPr/>
          </p:nvSpPr>
          <p:spPr>
            <a:xfrm>
              <a:off x="7659475" y="2079025"/>
              <a:ext cx="42575" cy="37950"/>
            </a:xfrm>
            <a:custGeom>
              <a:avLst/>
              <a:gdLst/>
              <a:ahLst/>
              <a:cxnLst/>
              <a:rect l="l" t="t" r="r" b="b"/>
              <a:pathLst>
                <a:path w="1703" h="1518" extrusionOk="0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7" name="Google Shape;10797;p26"/>
            <p:cNvSpPr/>
            <p:nvPr/>
          </p:nvSpPr>
          <p:spPr>
            <a:xfrm>
              <a:off x="7933875" y="2836900"/>
              <a:ext cx="45875" cy="38175"/>
            </a:xfrm>
            <a:custGeom>
              <a:avLst/>
              <a:gdLst/>
              <a:ahLst/>
              <a:cxnLst/>
              <a:rect l="l" t="t" r="r" b="b"/>
              <a:pathLst>
                <a:path w="1835" h="1527" extrusionOk="0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8" name="Google Shape;10798;p26"/>
            <p:cNvSpPr/>
            <p:nvPr/>
          </p:nvSpPr>
          <p:spPr>
            <a:xfrm>
              <a:off x="7873800" y="3533600"/>
              <a:ext cx="45725" cy="38425"/>
            </a:xfrm>
            <a:custGeom>
              <a:avLst/>
              <a:gdLst/>
              <a:ahLst/>
              <a:cxnLst/>
              <a:rect l="l" t="t" r="r" b="b"/>
              <a:pathLst>
                <a:path w="1829" h="1537" extrusionOk="0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9" name="Google Shape;10799;p26"/>
            <p:cNvSpPr/>
            <p:nvPr/>
          </p:nvSpPr>
          <p:spPr>
            <a:xfrm>
              <a:off x="7368450" y="4279875"/>
              <a:ext cx="47325" cy="38000"/>
            </a:xfrm>
            <a:custGeom>
              <a:avLst/>
              <a:gdLst/>
              <a:ahLst/>
              <a:cxnLst/>
              <a:rect l="l" t="t" r="r" b="b"/>
              <a:pathLst>
                <a:path w="1893" h="1520" extrusionOk="0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0" name="Google Shape;10800;p26"/>
            <p:cNvSpPr/>
            <p:nvPr/>
          </p:nvSpPr>
          <p:spPr>
            <a:xfrm>
              <a:off x="7210000" y="4382775"/>
              <a:ext cx="43250" cy="37900"/>
            </a:xfrm>
            <a:custGeom>
              <a:avLst/>
              <a:gdLst/>
              <a:ahLst/>
              <a:cxnLst/>
              <a:rect l="l" t="t" r="r" b="b"/>
              <a:pathLst>
                <a:path w="1730" h="1516" extrusionOk="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1" name="Google Shape;10801;p26"/>
            <p:cNvSpPr/>
            <p:nvPr/>
          </p:nvSpPr>
          <p:spPr>
            <a:xfrm>
              <a:off x="6837225" y="4632325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2" name="Google Shape;10802;p26"/>
            <p:cNvSpPr/>
            <p:nvPr/>
          </p:nvSpPr>
          <p:spPr>
            <a:xfrm>
              <a:off x="6416925" y="4679325"/>
              <a:ext cx="45450" cy="38075"/>
            </a:xfrm>
            <a:custGeom>
              <a:avLst/>
              <a:gdLst/>
              <a:ahLst/>
              <a:cxnLst/>
              <a:rect l="l" t="t" r="r" b="b"/>
              <a:pathLst>
                <a:path w="1818" h="1523" extrusionOk="0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3" name="Google Shape;10803;p26"/>
            <p:cNvSpPr/>
            <p:nvPr/>
          </p:nvSpPr>
          <p:spPr>
            <a:xfrm>
              <a:off x="5985500" y="4634325"/>
              <a:ext cx="52325" cy="38500"/>
            </a:xfrm>
            <a:custGeom>
              <a:avLst/>
              <a:gdLst/>
              <a:ahLst/>
              <a:cxnLst/>
              <a:rect l="l" t="t" r="r" b="b"/>
              <a:pathLst>
                <a:path w="2093" h="1540" extrusionOk="0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4" name="Google Shape;10804;p26"/>
            <p:cNvSpPr/>
            <p:nvPr/>
          </p:nvSpPr>
          <p:spPr>
            <a:xfrm>
              <a:off x="5839125" y="4603000"/>
              <a:ext cx="45775" cy="38575"/>
            </a:xfrm>
            <a:custGeom>
              <a:avLst/>
              <a:gdLst/>
              <a:ahLst/>
              <a:cxnLst/>
              <a:rect l="l" t="t" r="r" b="b"/>
              <a:pathLst>
                <a:path w="1831" h="1543" extrusionOk="0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5" name="Google Shape;10805;p26"/>
            <p:cNvSpPr/>
            <p:nvPr/>
          </p:nvSpPr>
          <p:spPr>
            <a:xfrm>
              <a:off x="5672700" y="4521425"/>
              <a:ext cx="55850" cy="38925"/>
            </a:xfrm>
            <a:custGeom>
              <a:avLst/>
              <a:gdLst/>
              <a:ahLst/>
              <a:cxnLst/>
              <a:rect l="l" t="t" r="r" b="b"/>
              <a:pathLst>
                <a:path w="2234" h="1557" extrusionOk="0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6" name="Google Shape;10806;p26"/>
            <p:cNvSpPr/>
            <p:nvPr/>
          </p:nvSpPr>
          <p:spPr>
            <a:xfrm>
              <a:off x="5498350" y="4439075"/>
              <a:ext cx="56850" cy="39275"/>
            </a:xfrm>
            <a:custGeom>
              <a:avLst/>
              <a:gdLst/>
              <a:ahLst/>
              <a:cxnLst/>
              <a:rect l="l" t="t" r="r" b="b"/>
              <a:pathLst>
                <a:path w="2274" h="1571" extrusionOk="0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0807" name="Google Shape;10807;p26"/>
          <p:cNvGrpSpPr/>
          <p:nvPr/>
        </p:nvGrpSpPr>
        <p:grpSpPr>
          <a:xfrm rot="-5290083" flipH="1">
            <a:off x="10872103" y="1446210"/>
            <a:ext cx="4810460" cy="4504409"/>
            <a:chOff x="5272775" y="2011375"/>
            <a:chExt cx="3027200" cy="2935100"/>
          </a:xfrm>
        </p:grpSpPr>
        <p:sp>
          <p:nvSpPr>
            <p:cNvPr id="10808" name="Google Shape;10808;p26"/>
            <p:cNvSpPr/>
            <p:nvPr/>
          </p:nvSpPr>
          <p:spPr>
            <a:xfrm>
              <a:off x="6106700" y="247180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9" name="Google Shape;10809;p26"/>
            <p:cNvSpPr/>
            <p:nvPr/>
          </p:nvSpPr>
          <p:spPr>
            <a:xfrm>
              <a:off x="5595700" y="3047225"/>
              <a:ext cx="14025" cy="12000"/>
            </a:xfrm>
            <a:custGeom>
              <a:avLst/>
              <a:gdLst/>
              <a:ahLst/>
              <a:cxnLst/>
              <a:rect l="l" t="t" r="r" b="b"/>
              <a:pathLst>
                <a:path w="561" h="480" extrusionOk="0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0" name="Google Shape;10810;p26"/>
            <p:cNvSpPr/>
            <p:nvPr/>
          </p:nvSpPr>
          <p:spPr>
            <a:xfrm>
              <a:off x="5931575" y="2955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1" name="Google Shape;10811;p26"/>
            <p:cNvSpPr/>
            <p:nvPr/>
          </p:nvSpPr>
          <p:spPr>
            <a:xfrm>
              <a:off x="8152325" y="2173500"/>
              <a:ext cx="16325" cy="12700"/>
            </a:xfrm>
            <a:custGeom>
              <a:avLst/>
              <a:gdLst/>
              <a:ahLst/>
              <a:cxnLst/>
              <a:rect l="l" t="t" r="r" b="b"/>
              <a:pathLst>
                <a:path w="653" h="508" extrusionOk="0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2" name="Google Shape;10812;p26"/>
            <p:cNvSpPr/>
            <p:nvPr/>
          </p:nvSpPr>
          <p:spPr>
            <a:xfrm>
              <a:off x="8125650" y="2210475"/>
              <a:ext cx="13175" cy="12225"/>
            </a:xfrm>
            <a:custGeom>
              <a:avLst/>
              <a:gdLst/>
              <a:ahLst/>
              <a:cxnLst/>
              <a:rect l="l" t="t" r="r" b="b"/>
              <a:pathLst>
                <a:path w="527" h="489" extrusionOk="0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3" name="Google Shape;10813;p26"/>
            <p:cNvSpPr/>
            <p:nvPr/>
          </p:nvSpPr>
          <p:spPr>
            <a:xfrm>
              <a:off x="6069175" y="328137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4" name="Google Shape;10814;p26"/>
            <p:cNvSpPr/>
            <p:nvPr/>
          </p:nvSpPr>
          <p:spPr>
            <a:xfrm>
              <a:off x="5326975" y="3766100"/>
              <a:ext cx="16450" cy="12700"/>
            </a:xfrm>
            <a:custGeom>
              <a:avLst/>
              <a:gdLst/>
              <a:ahLst/>
              <a:cxnLst/>
              <a:rect l="l" t="t" r="r" b="b"/>
              <a:pathLst>
                <a:path w="658" h="508" extrusionOk="0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5" name="Google Shape;10815;p26"/>
            <p:cNvSpPr/>
            <p:nvPr/>
          </p:nvSpPr>
          <p:spPr>
            <a:xfrm>
              <a:off x="6218575" y="3441950"/>
              <a:ext cx="10750" cy="10325"/>
            </a:xfrm>
            <a:custGeom>
              <a:avLst/>
              <a:gdLst/>
              <a:ahLst/>
              <a:cxnLst/>
              <a:rect l="l" t="t" r="r" b="b"/>
              <a:pathLst>
                <a:path w="430" h="413" extrusionOk="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6" name="Google Shape;10816;p26"/>
            <p:cNvSpPr/>
            <p:nvPr/>
          </p:nvSpPr>
          <p:spPr>
            <a:xfrm>
              <a:off x="6526175" y="4097550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7" name="Google Shape;10817;p26"/>
            <p:cNvSpPr/>
            <p:nvPr/>
          </p:nvSpPr>
          <p:spPr>
            <a:xfrm>
              <a:off x="6346050" y="4366175"/>
              <a:ext cx="13825" cy="12225"/>
            </a:xfrm>
            <a:custGeom>
              <a:avLst/>
              <a:gdLst/>
              <a:ahLst/>
              <a:cxnLst/>
              <a:rect l="l" t="t" r="r" b="b"/>
              <a:pathLst>
                <a:path w="553" h="489" extrusionOk="0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8" name="Google Shape;10818;p26"/>
            <p:cNvSpPr/>
            <p:nvPr/>
          </p:nvSpPr>
          <p:spPr>
            <a:xfrm>
              <a:off x="8083500" y="3369150"/>
              <a:ext cx="13825" cy="12125"/>
            </a:xfrm>
            <a:custGeom>
              <a:avLst/>
              <a:gdLst/>
              <a:ahLst/>
              <a:cxnLst/>
              <a:rect l="l" t="t" r="r" b="b"/>
              <a:pathLst>
                <a:path w="553" h="485" extrusionOk="0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9" name="Google Shape;10819;p26"/>
            <p:cNvSpPr/>
            <p:nvPr/>
          </p:nvSpPr>
          <p:spPr>
            <a:xfrm>
              <a:off x="7163850" y="4549850"/>
              <a:ext cx="15325" cy="12225"/>
            </a:xfrm>
            <a:custGeom>
              <a:avLst/>
              <a:gdLst/>
              <a:ahLst/>
              <a:cxnLst/>
              <a:rect l="l" t="t" r="r" b="b"/>
              <a:pathLst>
                <a:path w="613" h="489" extrusionOk="0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0" name="Google Shape;10820;p26"/>
            <p:cNvSpPr/>
            <p:nvPr/>
          </p:nvSpPr>
          <p:spPr>
            <a:xfrm>
              <a:off x="5533200" y="4799325"/>
              <a:ext cx="16475" cy="12300"/>
            </a:xfrm>
            <a:custGeom>
              <a:avLst/>
              <a:gdLst/>
              <a:ahLst/>
              <a:cxnLst/>
              <a:rect l="l" t="t" r="r" b="b"/>
              <a:pathLst>
                <a:path w="659" h="492" extrusionOk="0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1" name="Google Shape;10821;p26"/>
            <p:cNvSpPr/>
            <p:nvPr/>
          </p:nvSpPr>
          <p:spPr>
            <a:xfrm>
              <a:off x="7781700" y="4934425"/>
              <a:ext cx="16600" cy="12050"/>
            </a:xfrm>
            <a:custGeom>
              <a:avLst/>
              <a:gdLst/>
              <a:ahLst/>
              <a:cxnLst/>
              <a:rect l="l" t="t" r="r" b="b"/>
              <a:pathLst>
                <a:path w="664" h="482" extrusionOk="0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2" name="Google Shape;10822;p26"/>
            <p:cNvSpPr/>
            <p:nvPr/>
          </p:nvSpPr>
          <p:spPr>
            <a:xfrm>
              <a:off x="7923850" y="20658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3" name="Google Shape;10823;p26"/>
            <p:cNvSpPr/>
            <p:nvPr/>
          </p:nvSpPr>
          <p:spPr>
            <a:xfrm>
              <a:off x="8007525" y="2054175"/>
              <a:ext cx="16975" cy="11775"/>
            </a:xfrm>
            <a:custGeom>
              <a:avLst/>
              <a:gdLst/>
              <a:ahLst/>
              <a:cxnLst/>
              <a:rect l="l" t="t" r="r" b="b"/>
              <a:pathLst>
                <a:path w="679" h="471" extrusionOk="0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4" name="Google Shape;10824;p26"/>
            <p:cNvSpPr/>
            <p:nvPr/>
          </p:nvSpPr>
          <p:spPr>
            <a:xfrm>
              <a:off x="8209875" y="248282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5" name="Google Shape;10825;p26"/>
            <p:cNvSpPr/>
            <p:nvPr/>
          </p:nvSpPr>
          <p:spPr>
            <a:xfrm>
              <a:off x="7394300" y="4304825"/>
              <a:ext cx="24625" cy="20625"/>
            </a:xfrm>
            <a:custGeom>
              <a:avLst/>
              <a:gdLst/>
              <a:ahLst/>
              <a:cxnLst/>
              <a:rect l="l" t="t" r="r" b="b"/>
              <a:pathLst>
                <a:path w="985" h="825" extrusionOk="0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6" name="Google Shape;10826;p26"/>
            <p:cNvSpPr/>
            <p:nvPr/>
          </p:nvSpPr>
          <p:spPr>
            <a:xfrm>
              <a:off x="7711550" y="3810525"/>
              <a:ext cx="23025" cy="21375"/>
            </a:xfrm>
            <a:custGeom>
              <a:avLst/>
              <a:gdLst/>
              <a:ahLst/>
              <a:cxnLst/>
              <a:rect l="l" t="t" r="r" b="b"/>
              <a:pathLst>
                <a:path w="921" h="855" extrusionOk="0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7" name="Google Shape;10827;p26"/>
            <p:cNvSpPr/>
            <p:nvPr/>
          </p:nvSpPr>
          <p:spPr>
            <a:xfrm>
              <a:off x="8108700" y="2112275"/>
              <a:ext cx="26150" cy="20775"/>
            </a:xfrm>
            <a:custGeom>
              <a:avLst/>
              <a:gdLst/>
              <a:ahLst/>
              <a:cxnLst/>
              <a:rect l="l" t="t" r="r" b="b"/>
              <a:pathLst>
                <a:path w="1046" h="831" extrusionOk="0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8" name="Google Shape;10828;p26"/>
            <p:cNvSpPr/>
            <p:nvPr/>
          </p:nvSpPr>
          <p:spPr>
            <a:xfrm>
              <a:off x="7454350" y="4887975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9" name="Google Shape;10829;p26"/>
            <p:cNvSpPr/>
            <p:nvPr/>
          </p:nvSpPr>
          <p:spPr>
            <a:xfrm>
              <a:off x="7936600" y="4793775"/>
              <a:ext cx="44800" cy="38500"/>
            </a:xfrm>
            <a:custGeom>
              <a:avLst/>
              <a:gdLst/>
              <a:ahLst/>
              <a:cxnLst/>
              <a:rect l="l" t="t" r="r" b="b"/>
              <a:pathLst>
                <a:path w="1792" h="1540" extrusionOk="0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0" name="Google Shape;10830;p26"/>
            <p:cNvSpPr/>
            <p:nvPr/>
          </p:nvSpPr>
          <p:spPr>
            <a:xfrm>
              <a:off x="5984125" y="4653325"/>
              <a:ext cx="44025" cy="38125"/>
            </a:xfrm>
            <a:custGeom>
              <a:avLst/>
              <a:gdLst/>
              <a:ahLst/>
              <a:cxnLst/>
              <a:rect l="l" t="t" r="r" b="b"/>
              <a:pathLst>
                <a:path w="1761" h="1525" extrusionOk="0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1" name="Google Shape;10831;p26"/>
            <p:cNvSpPr/>
            <p:nvPr/>
          </p:nvSpPr>
          <p:spPr>
            <a:xfrm>
              <a:off x="5495625" y="4410425"/>
              <a:ext cx="47375" cy="38350"/>
            </a:xfrm>
            <a:custGeom>
              <a:avLst/>
              <a:gdLst/>
              <a:ahLst/>
              <a:cxnLst/>
              <a:rect l="l" t="t" r="r" b="b"/>
              <a:pathLst>
                <a:path w="1895" h="1534" extrusionOk="0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2" name="Google Shape;10832;p26"/>
            <p:cNvSpPr/>
            <p:nvPr/>
          </p:nvSpPr>
          <p:spPr>
            <a:xfrm>
              <a:off x="7260875" y="3364475"/>
              <a:ext cx="43375" cy="38025"/>
            </a:xfrm>
            <a:custGeom>
              <a:avLst/>
              <a:gdLst/>
              <a:ahLst/>
              <a:cxnLst/>
              <a:rect l="l" t="t" r="r" b="b"/>
              <a:pathLst>
                <a:path w="1735" h="1521" extrusionOk="0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3" name="Google Shape;10833;p26"/>
            <p:cNvSpPr/>
            <p:nvPr/>
          </p:nvSpPr>
          <p:spPr>
            <a:xfrm>
              <a:off x="7432725" y="2516450"/>
              <a:ext cx="45000" cy="37875"/>
            </a:xfrm>
            <a:custGeom>
              <a:avLst/>
              <a:gdLst/>
              <a:ahLst/>
              <a:cxnLst/>
              <a:rect l="l" t="t" r="r" b="b"/>
              <a:pathLst>
                <a:path w="1800" h="1515" extrusionOk="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4" name="Google Shape;10834;p26"/>
            <p:cNvSpPr/>
            <p:nvPr/>
          </p:nvSpPr>
          <p:spPr>
            <a:xfrm>
              <a:off x="7765300" y="2445900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5" name="Google Shape;10835;p26"/>
            <p:cNvSpPr/>
            <p:nvPr/>
          </p:nvSpPr>
          <p:spPr>
            <a:xfrm>
              <a:off x="8059775" y="3876125"/>
              <a:ext cx="15675" cy="11950"/>
            </a:xfrm>
            <a:custGeom>
              <a:avLst/>
              <a:gdLst/>
              <a:ahLst/>
              <a:cxnLst/>
              <a:rect l="l" t="t" r="r" b="b"/>
              <a:pathLst>
                <a:path w="627" h="478" extrusionOk="0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6" name="Google Shape;10836;p26"/>
            <p:cNvSpPr/>
            <p:nvPr/>
          </p:nvSpPr>
          <p:spPr>
            <a:xfrm>
              <a:off x="7967200" y="3380650"/>
              <a:ext cx="15150" cy="12250"/>
            </a:xfrm>
            <a:custGeom>
              <a:avLst/>
              <a:gdLst/>
              <a:ahLst/>
              <a:cxnLst/>
              <a:rect l="l" t="t" r="r" b="b"/>
              <a:pathLst>
                <a:path w="606" h="490" extrusionOk="0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7" name="Google Shape;10837;p26"/>
            <p:cNvSpPr/>
            <p:nvPr/>
          </p:nvSpPr>
          <p:spPr>
            <a:xfrm>
              <a:off x="7610275" y="2819725"/>
              <a:ext cx="11925" cy="10225"/>
            </a:xfrm>
            <a:custGeom>
              <a:avLst/>
              <a:gdLst/>
              <a:ahLst/>
              <a:cxnLst/>
              <a:rect l="l" t="t" r="r" b="b"/>
              <a:pathLst>
                <a:path w="477" h="409" extrusionOk="0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8" name="Google Shape;10838;p26"/>
            <p:cNvSpPr/>
            <p:nvPr/>
          </p:nvSpPr>
          <p:spPr>
            <a:xfrm>
              <a:off x="8060125" y="2302950"/>
              <a:ext cx="16350" cy="12525"/>
            </a:xfrm>
            <a:custGeom>
              <a:avLst/>
              <a:gdLst/>
              <a:ahLst/>
              <a:cxnLst/>
              <a:rect l="l" t="t" r="r" b="b"/>
              <a:pathLst>
                <a:path w="654" h="501" extrusionOk="0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9" name="Google Shape;10839;p26"/>
            <p:cNvSpPr/>
            <p:nvPr/>
          </p:nvSpPr>
          <p:spPr>
            <a:xfrm>
              <a:off x="8283225" y="2064975"/>
              <a:ext cx="16750" cy="12825"/>
            </a:xfrm>
            <a:custGeom>
              <a:avLst/>
              <a:gdLst/>
              <a:ahLst/>
              <a:cxnLst/>
              <a:rect l="l" t="t" r="r" b="b"/>
              <a:pathLst>
                <a:path w="670" h="513" extrusionOk="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0" name="Google Shape;10840;p26"/>
            <p:cNvSpPr/>
            <p:nvPr/>
          </p:nvSpPr>
          <p:spPr>
            <a:xfrm>
              <a:off x="7496875" y="206505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1" name="Google Shape;10841;p26"/>
            <p:cNvSpPr/>
            <p:nvPr/>
          </p:nvSpPr>
          <p:spPr>
            <a:xfrm>
              <a:off x="6738000" y="2077350"/>
              <a:ext cx="14200" cy="12125"/>
            </a:xfrm>
            <a:custGeom>
              <a:avLst/>
              <a:gdLst/>
              <a:ahLst/>
              <a:cxnLst/>
              <a:rect l="l" t="t" r="r" b="b"/>
              <a:pathLst>
                <a:path w="568" h="485" extrusionOk="0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2" name="Google Shape;10842;p26"/>
            <p:cNvSpPr/>
            <p:nvPr/>
          </p:nvSpPr>
          <p:spPr>
            <a:xfrm>
              <a:off x="6400250" y="2372275"/>
              <a:ext cx="13150" cy="12625"/>
            </a:xfrm>
            <a:custGeom>
              <a:avLst/>
              <a:gdLst/>
              <a:ahLst/>
              <a:cxnLst/>
              <a:rect l="l" t="t" r="r" b="b"/>
              <a:pathLst>
                <a:path w="526" h="505" extrusionOk="0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3" name="Google Shape;10843;p26"/>
            <p:cNvSpPr/>
            <p:nvPr/>
          </p:nvSpPr>
          <p:spPr>
            <a:xfrm>
              <a:off x="7253350" y="2963125"/>
              <a:ext cx="15725" cy="12450"/>
            </a:xfrm>
            <a:custGeom>
              <a:avLst/>
              <a:gdLst/>
              <a:ahLst/>
              <a:cxnLst/>
              <a:rect l="l" t="t" r="r" b="b"/>
              <a:pathLst>
                <a:path w="629" h="498" extrusionOk="0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4" name="Google Shape;10844;p26"/>
            <p:cNvSpPr/>
            <p:nvPr/>
          </p:nvSpPr>
          <p:spPr>
            <a:xfrm>
              <a:off x="7628625" y="330845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5" name="Google Shape;10845;p26"/>
            <p:cNvSpPr/>
            <p:nvPr/>
          </p:nvSpPr>
          <p:spPr>
            <a:xfrm>
              <a:off x="7041550" y="352087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6" name="Google Shape;10846;p26"/>
            <p:cNvSpPr/>
            <p:nvPr/>
          </p:nvSpPr>
          <p:spPr>
            <a:xfrm>
              <a:off x="7300900" y="2835400"/>
              <a:ext cx="13375" cy="12200"/>
            </a:xfrm>
            <a:custGeom>
              <a:avLst/>
              <a:gdLst/>
              <a:ahLst/>
              <a:cxnLst/>
              <a:rect l="l" t="t" r="r" b="b"/>
              <a:pathLst>
                <a:path w="535" h="488" extrusionOk="0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7" name="Google Shape;10847;p26"/>
            <p:cNvSpPr/>
            <p:nvPr/>
          </p:nvSpPr>
          <p:spPr>
            <a:xfrm>
              <a:off x="7146625" y="2396750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8" name="Google Shape;10848;p26"/>
            <p:cNvSpPr/>
            <p:nvPr/>
          </p:nvSpPr>
          <p:spPr>
            <a:xfrm>
              <a:off x="6674025" y="2247475"/>
              <a:ext cx="14800" cy="12275"/>
            </a:xfrm>
            <a:custGeom>
              <a:avLst/>
              <a:gdLst/>
              <a:ahLst/>
              <a:cxnLst/>
              <a:rect l="l" t="t" r="r" b="b"/>
              <a:pathLst>
                <a:path w="592" h="491" extrusionOk="0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9" name="Google Shape;10849;p26"/>
            <p:cNvSpPr/>
            <p:nvPr/>
          </p:nvSpPr>
          <p:spPr>
            <a:xfrm>
              <a:off x="6623075" y="2036025"/>
              <a:ext cx="14225" cy="12425"/>
            </a:xfrm>
            <a:custGeom>
              <a:avLst/>
              <a:gdLst/>
              <a:ahLst/>
              <a:cxnLst/>
              <a:rect l="l" t="t" r="r" b="b"/>
              <a:pathLst>
                <a:path w="569" h="497" extrusionOk="0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0" name="Google Shape;10850;p26"/>
            <p:cNvSpPr/>
            <p:nvPr/>
          </p:nvSpPr>
          <p:spPr>
            <a:xfrm>
              <a:off x="5813175" y="2152275"/>
              <a:ext cx="13850" cy="12075"/>
            </a:xfrm>
            <a:custGeom>
              <a:avLst/>
              <a:gdLst/>
              <a:ahLst/>
              <a:cxnLst/>
              <a:rect l="l" t="t" r="r" b="b"/>
              <a:pathLst>
                <a:path w="554" h="483" extrusionOk="0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1" name="Google Shape;10851;p26"/>
            <p:cNvSpPr/>
            <p:nvPr/>
          </p:nvSpPr>
          <p:spPr>
            <a:xfrm>
              <a:off x="5915850" y="255762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2" name="Google Shape;10852;p26"/>
            <p:cNvSpPr/>
            <p:nvPr/>
          </p:nvSpPr>
          <p:spPr>
            <a:xfrm>
              <a:off x="6492250" y="2926350"/>
              <a:ext cx="17825" cy="12025"/>
            </a:xfrm>
            <a:custGeom>
              <a:avLst/>
              <a:gdLst/>
              <a:ahLst/>
              <a:cxnLst/>
              <a:rect l="l" t="t" r="r" b="b"/>
              <a:pathLst>
                <a:path w="713" h="481" extrusionOk="0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3" name="Google Shape;10853;p26"/>
            <p:cNvSpPr/>
            <p:nvPr/>
          </p:nvSpPr>
          <p:spPr>
            <a:xfrm>
              <a:off x="6717150" y="2748575"/>
              <a:ext cx="15600" cy="11850"/>
            </a:xfrm>
            <a:custGeom>
              <a:avLst/>
              <a:gdLst/>
              <a:ahLst/>
              <a:cxnLst/>
              <a:rect l="l" t="t" r="r" b="b"/>
              <a:pathLst>
                <a:path w="624" h="474" extrusionOk="0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4" name="Google Shape;10854;p26"/>
            <p:cNvSpPr/>
            <p:nvPr/>
          </p:nvSpPr>
          <p:spPr>
            <a:xfrm>
              <a:off x="6538675" y="2427775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5" name="Google Shape;10855;p26"/>
            <p:cNvSpPr/>
            <p:nvPr/>
          </p:nvSpPr>
          <p:spPr>
            <a:xfrm>
              <a:off x="6043325" y="2371950"/>
              <a:ext cx="12550" cy="11850"/>
            </a:xfrm>
            <a:custGeom>
              <a:avLst/>
              <a:gdLst/>
              <a:ahLst/>
              <a:cxnLst/>
              <a:rect l="l" t="t" r="r" b="b"/>
              <a:pathLst>
                <a:path w="502" h="474" extrusionOk="0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6" name="Google Shape;10856;p26"/>
            <p:cNvSpPr/>
            <p:nvPr/>
          </p:nvSpPr>
          <p:spPr>
            <a:xfrm>
              <a:off x="5906575" y="2652125"/>
              <a:ext cx="13950" cy="12075"/>
            </a:xfrm>
            <a:custGeom>
              <a:avLst/>
              <a:gdLst/>
              <a:ahLst/>
              <a:cxnLst/>
              <a:rect l="l" t="t" r="r" b="b"/>
              <a:pathLst>
                <a:path w="558" h="483" extrusionOk="0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7" name="Google Shape;10857;p26"/>
            <p:cNvSpPr/>
            <p:nvPr/>
          </p:nvSpPr>
          <p:spPr>
            <a:xfrm>
              <a:off x="5827350" y="3269075"/>
              <a:ext cx="14550" cy="12025"/>
            </a:xfrm>
            <a:custGeom>
              <a:avLst/>
              <a:gdLst/>
              <a:ahLst/>
              <a:cxnLst/>
              <a:rect l="l" t="t" r="r" b="b"/>
              <a:pathLst>
                <a:path w="582" h="481" extrusionOk="0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8" name="Google Shape;10858;p26"/>
            <p:cNvSpPr/>
            <p:nvPr/>
          </p:nvSpPr>
          <p:spPr>
            <a:xfrm>
              <a:off x="6250425" y="3786550"/>
              <a:ext cx="14750" cy="11750"/>
            </a:xfrm>
            <a:custGeom>
              <a:avLst/>
              <a:gdLst/>
              <a:ahLst/>
              <a:cxnLst/>
              <a:rect l="l" t="t" r="r" b="b"/>
              <a:pathLst>
                <a:path w="590" h="470" extrusionOk="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9" name="Google Shape;10859;p26"/>
            <p:cNvSpPr/>
            <p:nvPr/>
          </p:nvSpPr>
          <p:spPr>
            <a:xfrm>
              <a:off x="6830775" y="3420100"/>
              <a:ext cx="15650" cy="12625"/>
            </a:xfrm>
            <a:custGeom>
              <a:avLst/>
              <a:gdLst/>
              <a:ahLst/>
              <a:cxnLst/>
              <a:rect l="l" t="t" r="r" b="b"/>
              <a:pathLst>
                <a:path w="626" h="505" extrusionOk="0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0" name="Google Shape;10860;p26"/>
            <p:cNvSpPr/>
            <p:nvPr/>
          </p:nvSpPr>
          <p:spPr>
            <a:xfrm>
              <a:off x="6683800" y="288542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1" name="Google Shape;10861;p26"/>
            <p:cNvSpPr/>
            <p:nvPr/>
          </p:nvSpPr>
          <p:spPr>
            <a:xfrm>
              <a:off x="6211300" y="2631000"/>
              <a:ext cx="17675" cy="12275"/>
            </a:xfrm>
            <a:custGeom>
              <a:avLst/>
              <a:gdLst/>
              <a:ahLst/>
              <a:cxnLst/>
              <a:rect l="l" t="t" r="r" b="b"/>
              <a:pathLst>
                <a:path w="707" h="491" extrusionOk="0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2" name="Google Shape;10862;p26"/>
            <p:cNvSpPr/>
            <p:nvPr/>
          </p:nvSpPr>
          <p:spPr>
            <a:xfrm>
              <a:off x="5730600" y="2838275"/>
              <a:ext cx="14575" cy="11950"/>
            </a:xfrm>
            <a:custGeom>
              <a:avLst/>
              <a:gdLst/>
              <a:ahLst/>
              <a:cxnLst/>
              <a:rect l="l" t="t" r="r" b="b"/>
              <a:pathLst>
                <a:path w="583" h="478" extrusionOk="0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3" name="Google Shape;10863;p26"/>
            <p:cNvSpPr/>
            <p:nvPr/>
          </p:nvSpPr>
          <p:spPr>
            <a:xfrm>
              <a:off x="5512125" y="3208325"/>
              <a:ext cx="15575" cy="11900"/>
            </a:xfrm>
            <a:custGeom>
              <a:avLst/>
              <a:gdLst/>
              <a:ahLst/>
              <a:cxnLst/>
              <a:rect l="l" t="t" r="r" b="b"/>
              <a:pathLst>
                <a:path w="623" h="476" extrusionOk="0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4" name="Google Shape;10864;p26"/>
            <p:cNvSpPr/>
            <p:nvPr/>
          </p:nvSpPr>
          <p:spPr>
            <a:xfrm>
              <a:off x="5732275" y="3482725"/>
              <a:ext cx="15875" cy="12375"/>
            </a:xfrm>
            <a:custGeom>
              <a:avLst/>
              <a:gdLst/>
              <a:ahLst/>
              <a:cxnLst/>
              <a:rect l="l" t="t" r="r" b="b"/>
              <a:pathLst>
                <a:path w="635" h="495" extrusionOk="0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5" name="Google Shape;10865;p26"/>
            <p:cNvSpPr/>
            <p:nvPr/>
          </p:nvSpPr>
          <p:spPr>
            <a:xfrm>
              <a:off x="6486850" y="3283900"/>
              <a:ext cx="13500" cy="12050"/>
            </a:xfrm>
            <a:custGeom>
              <a:avLst/>
              <a:gdLst/>
              <a:ahLst/>
              <a:cxnLst/>
              <a:rect l="l" t="t" r="r" b="b"/>
              <a:pathLst>
                <a:path w="540" h="482" extrusionOk="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6" name="Google Shape;10866;p26"/>
            <p:cNvSpPr/>
            <p:nvPr/>
          </p:nvSpPr>
          <p:spPr>
            <a:xfrm>
              <a:off x="6651275" y="2626625"/>
              <a:ext cx="13975" cy="12400"/>
            </a:xfrm>
            <a:custGeom>
              <a:avLst/>
              <a:gdLst/>
              <a:ahLst/>
              <a:cxnLst/>
              <a:rect l="l" t="t" r="r" b="b"/>
              <a:pathLst>
                <a:path w="559" h="496" extrusionOk="0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7" name="Google Shape;10867;p26"/>
            <p:cNvSpPr/>
            <p:nvPr/>
          </p:nvSpPr>
          <p:spPr>
            <a:xfrm>
              <a:off x="6368000" y="2181775"/>
              <a:ext cx="15600" cy="11900"/>
            </a:xfrm>
            <a:custGeom>
              <a:avLst/>
              <a:gdLst/>
              <a:ahLst/>
              <a:cxnLst/>
              <a:rect l="l" t="t" r="r" b="b"/>
              <a:pathLst>
                <a:path w="624" h="476" extrusionOk="0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8" name="Google Shape;10868;p26"/>
            <p:cNvSpPr/>
            <p:nvPr/>
          </p:nvSpPr>
          <p:spPr>
            <a:xfrm>
              <a:off x="5917400" y="2215125"/>
              <a:ext cx="16450" cy="12575"/>
            </a:xfrm>
            <a:custGeom>
              <a:avLst/>
              <a:gdLst/>
              <a:ahLst/>
              <a:cxnLst/>
              <a:rect l="l" t="t" r="r" b="b"/>
              <a:pathLst>
                <a:path w="658" h="503" extrusionOk="0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9" name="Google Shape;10869;p26"/>
            <p:cNvSpPr/>
            <p:nvPr/>
          </p:nvSpPr>
          <p:spPr>
            <a:xfrm>
              <a:off x="5521300" y="2595225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0" name="Google Shape;10870;p26"/>
            <p:cNvSpPr/>
            <p:nvPr/>
          </p:nvSpPr>
          <p:spPr>
            <a:xfrm>
              <a:off x="5501275" y="3131500"/>
              <a:ext cx="11700" cy="12275"/>
            </a:xfrm>
            <a:custGeom>
              <a:avLst/>
              <a:gdLst/>
              <a:ahLst/>
              <a:cxnLst/>
              <a:rect l="l" t="t" r="r" b="b"/>
              <a:pathLst>
                <a:path w="468" h="491" extrusionOk="0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1" name="Google Shape;10871;p26"/>
            <p:cNvSpPr/>
            <p:nvPr/>
          </p:nvSpPr>
          <p:spPr>
            <a:xfrm>
              <a:off x="6099200" y="3701025"/>
              <a:ext cx="13375" cy="12100"/>
            </a:xfrm>
            <a:custGeom>
              <a:avLst/>
              <a:gdLst/>
              <a:ahLst/>
              <a:cxnLst/>
              <a:rect l="l" t="t" r="r" b="b"/>
              <a:pathLst>
                <a:path w="535" h="484" extrusionOk="0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2" name="Google Shape;10872;p26"/>
            <p:cNvSpPr/>
            <p:nvPr/>
          </p:nvSpPr>
          <p:spPr>
            <a:xfrm>
              <a:off x="6966500" y="3545200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3" name="Google Shape;10873;p26"/>
            <p:cNvSpPr/>
            <p:nvPr/>
          </p:nvSpPr>
          <p:spPr>
            <a:xfrm>
              <a:off x="7250675" y="2937500"/>
              <a:ext cx="15225" cy="11825"/>
            </a:xfrm>
            <a:custGeom>
              <a:avLst/>
              <a:gdLst/>
              <a:ahLst/>
              <a:cxnLst/>
              <a:rect l="l" t="t" r="r" b="b"/>
              <a:pathLst>
                <a:path w="609" h="473" extrusionOk="0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4" name="Google Shape;10874;p26"/>
            <p:cNvSpPr/>
            <p:nvPr/>
          </p:nvSpPr>
          <p:spPr>
            <a:xfrm>
              <a:off x="7016525" y="2532050"/>
              <a:ext cx="14825" cy="12025"/>
            </a:xfrm>
            <a:custGeom>
              <a:avLst/>
              <a:gdLst/>
              <a:ahLst/>
              <a:cxnLst/>
              <a:rect l="l" t="t" r="r" b="b"/>
              <a:pathLst>
                <a:path w="593" h="481" extrusionOk="0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5" name="Google Shape;10875;p26"/>
            <p:cNvSpPr/>
            <p:nvPr/>
          </p:nvSpPr>
          <p:spPr>
            <a:xfrm>
              <a:off x="6149700" y="2426000"/>
              <a:ext cx="14575" cy="12000"/>
            </a:xfrm>
            <a:custGeom>
              <a:avLst/>
              <a:gdLst/>
              <a:ahLst/>
              <a:cxnLst/>
              <a:rect l="l" t="t" r="r" b="b"/>
              <a:pathLst>
                <a:path w="583" h="480" extrusionOk="0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6" name="Google Shape;10876;p26"/>
            <p:cNvSpPr/>
            <p:nvPr/>
          </p:nvSpPr>
          <p:spPr>
            <a:xfrm>
              <a:off x="5920750" y="3707050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7" name="Google Shape;10877;p26"/>
            <p:cNvSpPr/>
            <p:nvPr/>
          </p:nvSpPr>
          <p:spPr>
            <a:xfrm>
              <a:off x="6843350" y="3549450"/>
              <a:ext cx="13075" cy="12700"/>
            </a:xfrm>
            <a:custGeom>
              <a:avLst/>
              <a:gdLst/>
              <a:ahLst/>
              <a:cxnLst/>
              <a:rect l="l" t="t" r="r" b="b"/>
              <a:pathLst>
                <a:path w="523" h="508" extrusionOk="0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8" name="Google Shape;10878;p26"/>
            <p:cNvSpPr/>
            <p:nvPr/>
          </p:nvSpPr>
          <p:spPr>
            <a:xfrm>
              <a:off x="6896375" y="3010575"/>
              <a:ext cx="12600" cy="12625"/>
            </a:xfrm>
            <a:custGeom>
              <a:avLst/>
              <a:gdLst/>
              <a:ahLst/>
              <a:cxnLst/>
              <a:rect l="l" t="t" r="r" b="b"/>
              <a:pathLst>
                <a:path w="504" h="505" extrusionOk="0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9" name="Google Shape;10879;p26"/>
            <p:cNvSpPr/>
            <p:nvPr/>
          </p:nvSpPr>
          <p:spPr>
            <a:xfrm>
              <a:off x="6679625" y="2642100"/>
              <a:ext cx="13350" cy="11775"/>
            </a:xfrm>
            <a:custGeom>
              <a:avLst/>
              <a:gdLst/>
              <a:ahLst/>
              <a:cxnLst/>
              <a:rect l="l" t="t" r="r" b="b"/>
              <a:pathLst>
                <a:path w="534" h="471" extrusionOk="0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0" name="Google Shape;10880;p26"/>
            <p:cNvSpPr/>
            <p:nvPr/>
          </p:nvSpPr>
          <p:spPr>
            <a:xfrm>
              <a:off x="5993300" y="2555250"/>
              <a:ext cx="12525" cy="12025"/>
            </a:xfrm>
            <a:custGeom>
              <a:avLst/>
              <a:gdLst/>
              <a:ahLst/>
              <a:cxnLst/>
              <a:rect l="l" t="t" r="r" b="b"/>
              <a:pathLst>
                <a:path w="501" h="481" extrusionOk="0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1" name="Google Shape;10881;p26"/>
            <p:cNvSpPr/>
            <p:nvPr/>
          </p:nvSpPr>
          <p:spPr>
            <a:xfrm>
              <a:off x="5384525" y="2805750"/>
              <a:ext cx="13375" cy="12175"/>
            </a:xfrm>
            <a:custGeom>
              <a:avLst/>
              <a:gdLst/>
              <a:ahLst/>
              <a:cxnLst/>
              <a:rect l="l" t="t" r="r" b="b"/>
              <a:pathLst>
                <a:path w="535" h="487" extrusionOk="0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2" name="Google Shape;10882;p26"/>
            <p:cNvSpPr/>
            <p:nvPr/>
          </p:nvSpPr>
          <p:spPr>
            <a:xfrm>
              <a:off x="5969100" y="3866300"/>
              <a:ext cx="15000" cy="11975"/>
            </a:xfrm>
            <a:custGeom>
              <a:avLst/>
              <a:gdLst/>
              <a:ahLst/>
              <a:cxnLst/>
              <a:rect l="l" t="t" r="r" b="b"/>
              <a:pathLst>
                <a:path w="600" h="479" extrusionOk="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3" name="Google Shape;10883;p26"/>
            <p:cNvSpPr/>
            <p:nvPr/>
          </p:nvSpPr>
          <p:spPr>
            <a:xfrm>
              <a:off x="7143250" y="3753175"/>
              <a:ext cx="12575" cy="9825"/>
            </a:xfrm>
            <a:custGeom>
              <a:avLst/>
              <a:gdLst/>
              <a:ahLst/>
              <a:cxnLst/>
              <a:rect l="l" t="t" r="r" b="b"/>
              <a:pathLst>
                <a:path w="503" h="393" extrusionOk="0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4" name="Google Shape;10884;p26"/>
            <p:cNvSpPr/>
            <p:nvPr/>
          </p:nvSpPr>
          <p:spPr>
            <a:xfrm>
              <a:off x="7211725" y="2953150"/>
              <a:ext cx="12475" cy="9100"/>
            </a:xfrm>
            <a:custGeom>
              <a:avLst/>
              <a:gdLst/>
              <a:ahLst/>
              <a:cxnLst/>
              <a:rect l="l" t="t" r="r" b="b"/>
              <a:pathLst>
                <a:path w="499" h="364" extrusionOk="0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5" name="Google Shape;10885;p26"/>
            <p:cNvSpPr/>
            <p:nvPr/>
          </p:nvSpPr>
          <p:spPr>
            <a:xfrm>
              <a:off x="6864750" y="2408600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6" name="Google Shape;10886;p26"/>
            <p:cNvSpPr/>
            <p:nvPr/>
          </p:nvSpPr>
          <p:spPr>
            <a:xfrm>
              <a:off x="6595400" y="2618100"/>
              <a:ext cx="15900" cy="12850"/>
            </a:xfrm>
            <a:custGeom>
              <a:avLst/>
              <a:gdLst/>
              <a:ahLst/>
              <a:cxnLst/>
              <a:rect l="l" t="t" r="r" b="b"/>
              <a:pathLst>
                <a:path w="636" h="514" extrusionOk="0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7" name="Google Shape;10887;p26"/>
            <p:cNvSpPr/>
            <p:nvPr/>
          </p:nvSpPr>
          <p:spPr>
            <a:xfrm>
              <a:off x="5583600" y="3375725"/>
              <a:ext cx="16100" cy="12500"/>
            </a:xfrm>
            <a:custGeom>
              <a:avLst/>
              <a:gdLst/>
              <a:ahLst/>
              <a:cxnLst/>
              <a:rect l="l" t="t" r="r" b="b"/>
              <a:pathLst>
                <a:path w="644" h="500" extrusionOk="0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8" name="Google Shape;10888;p26"/>
            <p:cNvSpPr/>
            <p:nvPr/>
          </p:nvSpPr>
          <p:spPr>
            <a:xfrm>
              <a:off x="5760625" y="3895200"/>
              <a:ext cx="13975" cy="12450"/>
            </a:xfrm>
            <a:custGeom>
              <a:avLst/>
              <a:gdLst/>
              <a:ahLst/>
              <a:cxnLst/>
              <a:rect l="l" t="t" r="r" b="b"/>
              <a:pathLst>
                <a:path w="559" h="498" extrusionOk="0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9" name="Google Shape;10889;p26"/>
            <p:cNvSpPr/>
            <p:nvPr/>
          </p:nvSpPr>
          <p:spPr>
            <a:xfrm>
              <a:off x="6544050" y="3766600"/>
              <a:ext cx="14375" cy="8200"/>
            </a:xfrm>
            <a:custGeom>
              <a:avLst/>
              <a:gdLst/>
              <a:ahLst/>
              <a:cxnLst/>
              <a:rect l="l" t="t" r="r" b="b"/>
              <a:pathLst>
                <a:path w="575" h="328" extrusionOk="0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0" name="Google Shape;10890;p26"/>
            <p:cNvSpPr/>
            <p:nvPr/>
          </p:nvSpPr>
          <p:spPr>
            <a:xfrm>
              <a:off x="6748975" y="3073875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1" name="Google Shape;10891;p26"/>
            <p:cNvSpPr/>
            <p:nvPr/>
          </p:nvSpPr>
          <p:spPr>
            <a:xfrm>
              <a:off x="6283300" y="2373350"/>
              <a:ext cx="17100" cy="12225"/>
            </a:xfrm>
            <a:custGeom>
              <a:avLst/>
              <a:gdLst/>
              <a:ahLst/>
              <a:cxnLst/>
              <a:rect l="l" t="t" r="r" b="b"/>
              <a:pathLst>
                <a:path w="684" h="489" extrusionOk="0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2" name="Google Shape;10892;p26"/>
            <p:cNvSpPr/>
            <p:nvPr/>
          </p:nvSpPr>
          <p:spPr>
            <a:xfrm>
              <a:off x="5384525" y="2532675"/>
              <a:ext cx="12525" cy="12075"/>
            </a:xfrm>
            <a:custGeom>
              <a:avLst/>
              <a:gdLst/>
              <a:ahLst/>
              <a:cxnLst/>
              <a:rect l="l" t="t" r="r" b="b"/>
              <a:pathLst>
                <a:path w="501" h="483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3" name="Google Shape;10893;p26"/>
            <p:cNvSpPr/>
            <p:nvPr/>
          </p:nvSpPr>
          <p:spPr>
            <a:xfrm>
              <a:off x="5870700" y="3356400"/>
              <a:ext cx="13900" cy="11950"/>
            </a:xfrm>
            <a:custGeom>
              <a:avLst/>
              <a:gdLst/>
              <a:ahLst/>
              <a:cxnLst/>
              <a:rect l="l" t="t" r="r" b="b"/>
              <a:pathLst>
                <a:path w="556" h="478" extrusionOk="0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4" name="Google Shape;10894;p26"/>
            <p:cNvSpPr/>
            <p:nvPr/>
          </p:nvSpPr>
          <p:spPr>
            <a:xfrm>
              <a:off x="6813875" y="3151575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5" name="Google Shape;10895;p26"/>
            <p:cNvSpPr/>
            <p:nvPr/>
          </p:nvSpPr>
          <p:spPr>
            <a:xfrm>
              <a:off x="6853625" y="2654900"/>
              <a:ext cx="13850" cy="8950"/>
            </a:xfrm>
            <a:custGeom>
              <a:avLst/>
              <a:gdLst/>
              <a:ahLst/>
              <a:cxnLst/>
              <a:rect l="l" t="t" r="r" b="b"/>
              <a:pathLst>
                <a:path w="554" h="358" extrusionOk="0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6" name="Google Shape;10896;p26"/>
            <p:cNvSpPr/>
            <p:nvPr/>
          </p:nvSpPr>
          <p:spPr>
            <a:xfrm>
              <a:off x="6452375" y="2406800"/>
              <a:ext cx="17725" cy="11975"/>
            </a:xfrm>
            <a:custGeom>
              <a:avLst/>
              <a:gdLst/>
              <a:ahLst/>
              <a:cxnLst/>
              <a:rect l="l" t="t" r="r" b="b"/>
              <a:pathLst>
                <a:path w="709" h="479" extrusionOk="0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7" name="Google Shape;10897;p26"/>
            <p:cNvSpPr/>
            <p:nvPr/>
          </p:nvSpPr>
          <p:spPr>
            <a:xfrm>
              <a:off x="5277775" y="2962400"/>
              <a:ext cx="14975" cy="11950"/>
            </a:xfrm>
            <a:custGeom>
              <a:avLst/>
              <a:gdLst/>
              <a:ahLst/>
              <a:cxnLst/>
              <a:rect l="l" t="t" r="r" b="b"/>
              <a:pathLst>
                <a:path w="599" h="478" extrusionOk="0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8" name="Google Shape;10898;p26"/>
            <p:cNvSpPr/>
            <p:nvPr/>
          </p:nvSpPr>
          <p:spPr>
            <a:xfrm>
              <a:off x="5272775" y="3564450"/>
              <a:ext cx="12550" cy="11700"/>
            </a:xfrm>
            <a:custGeom>
              <a:avLst/>
              <a:gdLst/>
              <a:ahLst/>
              <a:cxnLst/>
              <a:rect l="l" t="t" r="r" b="b"/>
              <a:pathLst>
                <a:path w="50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9" name="Google Shape;10899;p26"/>
            <p:cNvSpPr/>
            <p:nvPr/>
          </p:nvSpPr>
          <p:spPr>
            <a:xfrm>
              <a:off x="6536250" y="3854150"/>
              <a:ext cx="14000" cy="8200"/>
            </a:xfrm>
            <a:custGeom>
              <a:avLst/>
              <a:gdLst/>
              <a:ahLst/>
              <a:cxnLst/>
              <a:rect l="l" t="t" r="r" b="b"/>
              <a:pathLst>
                <a:path w="560" h="328" extrusionOk="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0" name="Google Shape;10900;p26"/>
            <p:cNvSpPr/>
            <p:nvPr/>
          </p:nvSpPr>
          <p:spPr>
            <a:xfrm>
              <a:off x="6898950" y="3558200"/>
              <a:ext cx="13850" cy="12450"/>
            </a:xfrm>
            <a:custGeom>
              <a:avLst/>
              <a:gdLst/>
              <a:ahLst/>
              <a:cxnLst/>
              <a:rect l="l" t="t" r="r" b="b"/>
              <a:pathLst>
                <a:path w="554" h="498" extrusionOk="0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1" name="Google Shape;10901;p26"/>
            <p:cNvSpPr/>
            <p:nvPr/>
          </p:nvSpPr>
          <p:spPr>
            <a:xfrm>
              <a:off x="6953000" y="3455625"/>
              <a:ext cx="15175" cy="12125"/>
            </a:xfrm>
            <a:custGeom>
              <a:avLst/>
              <a:gdLst/>
              <a:ahLst/>
              <a:cxnLst/>
              <a:rect l="l" t="t" r="r" b="b"/>
              <a:pathLst>
                <a:path w="607" h="485" extrusionOk="0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2" name="Google Shape;10902;p26"/>
            <p:cNvSpPr/>
            <p:nvPr/>
          </p:nvSpPr>
          <p:spPr>
            <a:xfrm>
              <a:off x="6989850" y="3365950"/>
              <a:ext cx="13350" cy="11725"/>
            </a:xfrm>
            <a:custGeom>
              <a:avLst/>
              <a:gdLst/>
              <a:ahLst/>
              <a:cxnLst/>
              <a:rect l="l" t="t" r="r" b="b"/>
              <a:pathLst>
                <a:path w="534" h="469" extrusionOk="0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3" name="Google Shape;10903;p26"/>
            <p:cNvSpPr/>
            <p:nvPr/>
          </p:nvSpPr>
          <p:spPr>
            <a:xfrm>
              <a:off x="6923125" y="3484375"/>
              <a:ext cx="14200" cy="11750"/>
            </a:xfrm>
            <a:custGeom>
              <a:avLst/>
              <a:gdLst/>
              <a:ahLst/>
              <a:cxnLst/>
              <a:rect l="l" t="t" r="r" b="b"/>
              <a:pathLst>
                <a:path w="568" h="470" extrusionOk="0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4" name="Google Shape;10904;p26"/>
            <p:cNvSpPr/>
            <p:nvPr/>
          </p:nvSpPr>
          <p:spPr>
            <a:xfrm>
              <a:off x="6928975" y="3460975"/>
              <a:ext cx="15650" cy="12100"/>
            </a:xfrm>
            <a:custGeom>
              <a:avLst/>
              <a:gdLst/>
              <a:ahLst/>
              <a:cxnLst/>
              <a:rect l="l" t="t" r="r" b="b"/>
              <a:pathLst>
                <a:path w="626" h="484" extrusionOk="0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5" name="Google Shape;10905;p26"/>
            <p:cNvSpPr/>
            <p:nvPr/>
          </p:nvSpPr>
          <p:spPr>
            <a:xfrm>
              <a:off x="7024875" y="3300275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6" name="Google Shape;10906;p26"/>
            <p:cNvSpPr/>
            <p:nvPr/>
          </p:nvSpPr>
          <p:spPr>
            <a:xfrm>
              <a:off x="7021525" y="3386675"/>
              <a:ext cx="14775" cy="11900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7" name="Google Shape;10907;p26"/>
            <p:cNvSpPr/>
            <p:nvPr/>
          </p:nvSpPr>
          <p:spPr>
            <a:xfrm>
              <a:off x="7034725" y="3437350"/>
              <a:ext cx="14150" cy="11925"/>
            </a:xfrm>
            <a:custGeom>
              <a:avLst/>
              <a:gdLst/>
              <a:ahLst/>
              <a:cxnLst/>
              <a:rect l="l" t="t" r="r" b="b"/>
              <a:pathLst>
                <a:path w="566" h="477" extrusionOk="0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8" name="Google Shape;10908;p26"/>
            <p:cNvSpPr/>
            <p:nvPr/>
          </p:nvSpPr>
          <p:spPr>
            <a:xfrm>
              <a:off x="7119925" y="3309850"/>
              <a:ext cx="14200" cy="12000"/>
            </a:xfrm>
            <a:custGeom>
              <a:avLst/>
              <a:gdLst/>
              <a:ahLst/>
              <a:cxnLst/>
              <a:rect l="l" t="t" r="r" b="b"/>
              <a:pathLst>
                <a:path w="568" h="480" extrusionOk="0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9" name="Google Shape;10909;p26"/>
            <p:cNvSpPr/>
            <p:nvPr/>
          </p:nvSpPr>
          <p:spPr>
            <a:xfrm>
              <a:off x="7138375" y="3372225"/>
              <a:ext cx="14700" cy="8175"/>
            </a:xfrm>
            <a:custGeom>
              <a:avLst/>
              <a:gdLst/>
              <a:ahLst/>
              <a:cxnLst/>
              <a:rect l="l" t="t" r="r" b="b"/>
              <a:pathLst>
                <a:path w="588" h="327" extrusionOk="0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0" name="Google Shape;10910;p26"/>
            <p:cNvSpPr/>
            <p:nvPr/>
          </p:nvSpPr>
          <p:spPr>
            <a:xfrm>
              <a:off x="7132775" y="3151000"/>
              <a:ext cx="14700" cy="12750"/>
            </a:xfrm>
            <a:custGeom>
              <a:avLst/>
              <a:gdLst/>
              <a:ahLst/>
              <a:cxnLst/>
              <a:rect l="l" t="t" r="r" b="b"/>
              <a:pathLst>
                <a:path w="588" h="510" extrusionOk="0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1" name="Google Shape;10911;p26"/>
            <p:cNvSpPr/>
            <p:nvPr/>
          </p:nvSpPr>
          <p:spPr>
            <a:xfrm>
              <a:off x="7222725" y="3047900"/>
              <a:ext cx="13150" cy="12500"/>
            </a:xfrm>
            <a:custGeom>
              <a:avLst/>
              <a:gdLst/>
              <a:ahLst/>
              <a:cxnLst/>
              <a:rect l="l" t="t" r="r" b="b"/>
              <a:pathLst>
                <a:path w="526" h="500" extrusionOk="0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2" name="Google Shape;10912;p26"/>
            <p:cNvSpPr/>
            <p:nvPr/>
          </p:nvSpPr>
          <p:spPr>
            <a:xfrm>
              <a:off x="7119925" y="3180150"/>
              <a:ext cx="13800" cy="11925"/>
            </a:xfrm>
            <a:custGeom>
              <a:avLst/>
              <a:gdLst/>
              <a:ahLst/>
              <a:cxnLst/>
              <a:rect l="l" t="t" r="r" b="b"/>
              <a:pathLst>
                <a:path w="552" h="477" extrusionOk="0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3" name="Google Shape;10913;p26"/>
            <p:cNvSpPr/>
            <p:nvPr/>
          </p:nvSpPr>
          <p:spPr>
            <a:xfrm>
              <a:off x="7108175" y="3131475"/>
              <a:ext cx="15950" cy="12175"/>
            </a:xfrm>
            <a:custGeom>
              <a:avLst/>
              <a:gdLst/>
              <a:ahLst/>
              <a:cxnLst/>
              <a:rect l="l" t="t" r="r" b="b"/>
              <a:pathLst>
                <a:path w="638" h="487" extrusionOk="0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4" name="Google Shape;10914;p26"/>
            <p:cNvSpPr/>
            <p:nvPr/>
          </p:nvSpPr>
          <p:spPr>
            <a:xfrm>
              <a:off x="7112425" y="2972375"/>
              <a:ext cx="13375" cy="12525"/>
            </a:xfrm>
            <a:custGeom>
              <a:avLst/>
              <a:gdLst/>
              <a:ahLst/>
              <a:cxnLst/>
              <a:rect l="l" t="t" r="r" b="b"/>
              <a:pathLst>
                <a:path w="535" h="501" extrusionOk="0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5" name="Google Shape;10915;p26"/>
            <p:cNvSpPr/>
            <p:nvPr/>
          </p:nvSpPr>
          <p:spPr>
            <a:xfrm>
              <a:off x="7101125" y="3016350"/>
              <a:ext cx="14625" cy="7900"/>
            </a:xfrm>
            <a:custGeom>
              <a:avLst/>
              <a:gdLst/>
              <a:ahLst/>
              <a:cxnLst/>
              <a:rect l="l" t="t" r="r" b="b"/>
              <a:pathLst>
                <a:path w="585" h="316" extrusionOk="0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6" name="Google Shape;10916;p26"/>
            <p:cNvSpPr/>
            <p:nvPr/>
          </p:nvSpPr>
          <p:spPr>
            <a:xfrm>
              <a:off x="7072400" y="3147325"/>
              <a:ext cx="14775" cy="11925"/>
            </a:xfrm>
            <a:custGeom>
              <a:avLst/>
              <a:gdLst/>
              <a:ahLst/>
              <a:cxnLst/>
              <a:rect l="l" t="t" r="r" b="b"/>
              <a:pathLst>
                <a:path w="591" h="477" extrusionOk="0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7" name="Google Shape;10917;p26"/>
            <p:cNvSpPr/>
            <p:nvPr/>
          </p:nvSpPr>
          <p:spPr>
            <a:xfrm>
              <a:off x="7082375" y="2959850"/>
              <a:ext cx="12575" cy="12550"/>
            </a:xfrm>
            <a:custGeom>
              <a:avLst/>
              <a:gdLst/>
              <a:ahLst/>
              <a:cxnLst/>
              <a:rect l="l" t="t" r="r" b="b"/>
              <a:pathLst>
                <a:path w="503" h="502" extrusionOk="0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8" name="Google Shape;10918;p26"/>
            <p:cNvSpPr/>
            <p:nvPr/>
          </p:nvSpPr>
          <p:spPr>
            <a:xfrm>
              <a:off x="7109400" y="2871425"/>
              <a:ext cx="14725" cy="11950"/>
            </a:xfrm>
            <a:custGeom>
              <a:avLst/>
              <a:gdLst/>
              <a:ahLst/>
              <a:cxnLst/>
              <a:rect l="l" t="t" r="r" b="b"/>
              <a:pathLst>
                <a:path w="589" h="478" extrusionOk="0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9" name="Google Shape;10919;p26"/>
            <p:cNvSpPr/>
            <p:nvPr/>
          </p:nvSpPr>
          <p:spPr>
            <a:xfrm>
              <a:off x="7190275" y="2995425"/>
              <a:ext cx="14750" cy="12300"/>
            </a:xfrm>
            <a:custGeom>
              <a:avLst/>
              <a:gdLst/>
              <a:ahLst/>
              <a:cxnLst/>
              <a:rect l="l" t="t" r="r" b="b"/>
              <a:pathLst>
                <a:path w="590" h="492" extrusionOk="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0" name="Google Shape;10920;p26"/>
            <p:cNvSpPr/>
            <p:nvPr/>
          </p:nvSpPr>
          <p:spPr>
            <a:xfrm>
              <a:off x="7173300" y="3020700"/>
              <a:ext cx="13900" cy="12400"/>
            </a:xfrm>
            <a:custGeom>
              <a:avLst/>
              <a:gdLst/>
              <a:ahLst/>
              <a:cxnLst/>
              <a:rect l="l" t="t" r="r" b="b"/>
              <a:pathLst>
                <a:path w="556" h="496" extrusionOk="0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1" name="Google Shape;10921;p26"/>
            <p:cNvSpPr/>
            <p:nvPr/>
          </p:nvSpPr>
          <p:spPr>
            <a:xfrm>
              <a:off x="7144675" y="2866050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2" name="Google Shape;10922;p26"/>
            <p:cNvSpPr/>
            <p:nvPr/>
          </p:nvSpPr>
          <p:spPr>
            <a:xfrm>
              <a:off x="7159875" y="2836900"/>
              <a:ext cx="10950" cy="10775"/>
            </a:xfrm>
            <a:custGeom>
              <a:avLst/>
              <a:gdLst/>
              <a:ahLst/>
              <a:cxnLst/>
              <a:rect l="l" t="t" r="r" b="b"/>
              <a:pathLst>
                <a:path w="438" h="431" extrusionOk="0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3" name="Google Shape;10923;p26"/>
            <p:cNvSpPr/>
            <p:nvPr/>
          </p:nvSpPr>
          <p:spPr>
            <a:xfrm>
              <a:off x="7162375" y="2978550"/>
              <a:ext cx="13075" cy="12050"/>
            </a:xfrm>
            <a:custGeom>
              <a:avLst/>
              <a:gdLst/>
              <a:ahLst/>
              <a:cxnLst/>
              <a:rect l="l" t="t" r="r" b="b"/>
              <a:pathLst>
                <a:path w="523" h="482" extrusionOk="0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4" name="Google Shape;10924;p26"/>
            <p:cNvSpPr/>
            <p:nvPr/>
          </p:nvSpPr>
          <p:spPr>
            <a:xfrm>
              <a:off x="7123125" y="2812725"/>
              <a:ext cx="14100" cy="12200"/>
            </a:xfrm>
            <a:custGeom>
              <a:avLst/>
              <a:gdLst/>
              <a:ahLst/>
              <a:cxnLst/>
              <a:rect l="l" t="t" r="r" b="b"/>
              <a:pathLst>
                <a:path w="564" h="488" extrusionOk="0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5" name="Google Shape;10925;p26"/>
            <p:cNvSpPr/>
            <p:nvPr/>
          </p:nvSpPr>
          <p:spPr>
            <a:xfrm>
              <a:off x="7121600" y="267882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6" name="Google Shape;10926;p26"/>
            <p:cNvSpPr/>
            <p:nvPr/>
          </p:nvSpPr>
          <p:spPr>
            <a:xfrm>
              <a:off x="7113475" y="2652975"/>
              <a:ext cx="12325" cy="10250"/>
            </a:xfrm>
            <a:custGeom>
              <a:avLst/>
              <a:gdLst/>
              <a:ahLst/>
              <a:cxnLst/>
              <a:rect l="l" t="t" r="r" b="b"/>
              <a:pathLst>
                <a:path w="493" h="410" extrusionOk="0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7" name="Google Shape;10927;p26"/>
            <p:cNvSpPr/>
            <p:nvPr/>
          </p:nvSpPr>
          <p:spPr>
            <a:xfrm>
              <a:off x="7058525" y="2566275"/>
              <a:ext cx="9725" cy="10775"/>
            </a:xfrm>
            <a:custGeom>
              <a:avLst/>
              <a:gdLst/>
              <a:ahLst/>
              <a:cxnLst/>
              <a:rect l="l" t="t" r="r" b="b"/>
              <a:pathLst>
                <a:path w="389" h="431" extrusionOk="0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8" name="Google Shape;10928;p26"/>
            <p:cNvSpPr/>
            <p:nvPr/>
          </p:nvSpPr>
          <p:spPr>
            <a:xfrm>
              <a:off x="7048225" y="2686300"/>
              <a:ext cx="13150" cy="12575"/>
            </a:xfrm>
            <a:custGeom>
              <a:avLst/>
              <a:gdLst/>
              <a:ahLst/>
              <a:cxnLst/>
              <a:rect l="l" t="t" r="r" b="b"/>
              <a:pathLst>
                <a:path w="526" h="503" extrusionOk="0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9" name="Google Shape;10929;p26"/>
            <p:cNvSpPr/>
            <p:nvPr/>
          </p:nvSpPr>
          <p:spPr>
            <a:xfrm>
              <a:off x="7078650" y="2708700"/>
              <a:ext cx="16300" cy="12675"/>
            </a:xfrm>
            <a:custGeom>
              <a:avLst/>
              <a:gdLst/>
              <a:ahLst/>
              <a:cxnLst/>
              <a:rect l="l" t="t" r="r" b="b"/>
              <a:pathLst>
                <a:path w="652" h="507" extrusionOk="0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0" name="Google Shape;10930;p26"/>
            <p:cNvSpPr/>
            <p:nvPr/>
          </p:nvSpPr>
          <p:spPr>
            <a:xfrm>
              <a:off x="7086800" y="2583725"/>
              <a:ext cx="13150" cy="11775"/>
            </a:xfrm>
            <a:custGeom>
              <a:avLst/>
              <a:gdLst/>
              <a:ahLst/>
              <a:cxnLst/>
              <a:rect l="l" t="t" r="r" b="b"/>
              <a:pathLst>
                <a:path w="526" h="471" extrusionOk="0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1" name="Google Shape;10931;p26"/>
            <p:cNvSpPr/>
            <p:nvPr/>
          </p:nvSpPr>
          <p:spPr>
            <a:xfrm>
              <a:off x="6933275" y="2550250"/>
              <a:ext cx="14875" cy="8650"/>
            </a:xfrm>
            <a:custGeom>
              <a:avLst/>
              <a:gdLst/>
              <a:ahLst/>
              <a:cxnLst/>
              <a:rect l="l" t="t" r="r" b="b"/>
              <a:pathLst>
                <a:path w="595" h="346" extrusionOk="0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2" name="Google Shape;10932;p26"/>
            <p:cNvSpPr/>
            <p:nvPr/>
          </p:nvSpPr>
          <p:spPr>
            <a:xfrm>
              <a:off x="6983175" y="2637850"/>
              <a:ext cx="15650" cy="12475"/>
            </a:xfrm>
            <a:custGeom>
              <a:avLst/>
              <a:gdLst/>
              <a:ahLst/>
              <a:cxnLst/>
              <a:rect l="l" t="t" r="r" b="b"/>
              <a:pathLst>
                <a:path w="626" h="499" extrusionOk="0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3" name="Google Shape;10933;p26"/>
            <p:cNvSpPr/>
            <p:nvPr/>
          </p:nvSpPr>
          <p:spPr>
            <a:xfrm>
              <a:off x="7041550" y="2545400"/>
              <a:ext cx="13350" cy="12525"/>
            </a:xfrm>
            <a:custGeom>
              <a:avLst/>
              <a:gdLst/>
              <a:ahLst/>
              <a:cxnLst/>
              <a:rect l="l" t="t" r="r" b="b"/>
              <a:pathLst>
                <a:path w="534" h="501" extrusionOk="0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4" name="Google Shape;10934;p26"/>
            <p:cNvSpPr/>
            <p:nvPr/>
          </p:nvSpPr>
          <p:spPr>
            <a:xfrm>
              <a:off x="6938675" y="2419375"/>
              <a:ext cx="15325" cy="12475"/>
            </a:xfrm>
            <a:custGeom>
              <a:avLst/>
              <a:gdLst/>
              <a:ahLst/>
              <a:cxnLst/>
              <a:rect l="l" t="t" r="r" b="b"/>
              <a:pathLst>
                <a:path w="613" h="499" extrusionOk="0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5" name="Google Shape;10935;p26"/>
            <p:cNvSpPr/>
            <p:nvPr/>
          </p:nvSpPr>
          <p:spPr>
            <a:xfrm>
              <a:off x="6865225" y="2438500"/>
              <a:ext cx="14550" cy="12000"/>
            </a:xfrm>
            <a:custGeom>
              <a:avLst/>
              <a:gdLst/>
              <a:ahLst/>
              <a:cxnLst/>
              <a:rect l="l" t="t" r="r" b="b"/>
              <a:pathLst>
                <a:path w="582" h="480" extrusionOk="0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6" name="Google Shape;10936;p26"/>
            <p:cNvSpPr/>
            <p:nvPr/>
          </p:nvSpPr>
          <p:spPr>
            <a:xfrm>
              <a:off x="6911850" y="2451200"/>
              <a:ext cx="16300" cy="12700"/>
            </a:xfrm>
            <a:custGeom>
              <a:avLst/>
              <a:gdLst/>
              <a:ahLst/>
              <a:cxnLst/>
              <a:rect l="l" t="t" r="r" b="b"/>
              <a:pathLst>
                <a:path w="652" h="508" extrusionOk="0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7" name="Google Shape;10937;p26"/>
            <p:cNvSpPr/>
            <p:nvPr/>
          </p:nvSpPr>
          <p:spPr>
            <a:xfrm>
              <a:off x="6966600" y="2335700"/>
              <a:ext cx="11600" cy="10350"/>
            </a:xfrm>
            <a:custGeom>
              <a:avLst/>
              <a:gdLst/>
              <a:ahLst/>
              <a:cxnLst/>
              <a:rect l="l" t="t" r="r" b="b"/>
              <a:pathLst>
                <a:path w="464" h="414" extrusionOk="0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8" name="Google Shape;10938;p26"/>
            <p:cNvSpPr/>
            <p:nvPr/>
          </p:nvSpPr>
          <p:spPr>
            <a:xfrm>
              <a:off x="6884225" y="2308250"/>
              <a:ext cx="14750" cy="11850"/>
            </a:xfrm>
            <a:custGeom>
              <a:avLst/>
              <a:gdLst/>
              <a:ahLst/>
              <a:cxnLst/>
              <a:rect l="l" t="t" r="r" b="b"/>
              <a:pathLst>
                <a:path w="590" h="474" extrusionOk="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9" name="Google Shape;10939;p26"/>
            <p:cNvSpPr/>
            <p:nvPr/>
          </p:nvSpPr>
          <p:spPr>
            <a:xfrm>
              <a:off x="6868925" y="232772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0" name="Google Shape;10940;p26"/>
            <p:cNvSpPr/>
            <p:nvPr/>
          </p:nvSpPr>
          <p:spPr>
            <a:xfrm>
              <a:off x="6895750" y="2263300"/>
              <a:ext cx="11550" cy="10250"/>
            </a:xfrm>
            <a:custGeom>
              <a:avLst/>
              <a:gdLst/>
              <a:ahLst/>
              <a:cxnLst/>
              <a:rect l="l" t="t" r="r" b="b"/>
              <a:pathLst>
                <a:path w="462" h="410" extrusionOk="0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1" name="Google Shape;10941;p26"/>
            <p:cNvSpPr/>
            <p:nvPr/>
          </p:nvSpPr>
          <p:spPr>
            <a:xfrm>
              <a:off x="6772125" y="2166675"/>
              <a:ext cx="16775" cy="12850"/>
            </a:xfrm>
            <a:custGeom>
              <a:avLst/>
              <a:gdLst/>
              <a:ahLst/>
              <a:cxnLst/>
              <a:rect l="l" t="t" r="r" b="b"/>
              <a:pathLst>
                <a:path w="671" h="514" extrusionOk="0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2" name="Google Shape;10942;p26"/>
            <p:cNvSpPr/>
            <p:nvPr/>
          </p:nvSpPr>
          <p:spPr>
            <a:xfrm>
              <a:off x="6738000" y="2180425"/>
              <a:ext cx="13350" cy="12400"/>
            </a:xfrm>
            <a:custGeom>
              <a:avLst/>
              <a:gdLst/>
              <a:ahLst/>
              <a:cxnLst/>
              <a:rect l="l" t="t" r="r" b="b"/>
              <a:pathLst>
                <a:path w="534" h="496" extrusionOk="0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3" name="Google Shape;10943;p26"/>
            <p:cNvSpPr/>
            <p:nvPr/>
          </p:nvSpPr>
          <p:spPr>
            <a:xfrm>
              <a:off x="6841400" y="2189325"/>
              <a:ext cx="13100" cy="12675"/>
            </a:xfrm>
            <a:custGeom>
              <a:avLst/>
              <a:gdLst/>
              <a:ahLst/>
              <a:cxnLst/>
              <a:rect l="l" t="t" r="r" b="b"/>
              <a:pathLst>
                <a:path w="524" h="507" extrusionOk="0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4" name="Google Shape;10944;p26"/>
            <p:cNvSpPr/>
            <p:nvPr/>
          </p:nvSpPr>
          <p:spPr>
            <a:xfrm>
              <a:off x="6831650" y="2120775"/>
              <a:ext cx="13950" cy="11900"/>
            </a:xfrm>
            <a:custGeom>
              <a:avLst/>
              <a:gdLst/>
              <a:ahLst/>
              <a:cxnLst/>
              <a:rect l="l" t="t" r="r" b="b"/>
              <a:pathLst>
                <a:path w="558" h="476" extrusionOk="0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5" name="Google Shape;10945;p26"/>
            <p:cNvSpPr/>
            <p:nvPr/>
          </p:nvSpPr>
          <p:spPr>
            <a:xfrm>
              <a:off x="6687550" y="2129275"/>
              <a:ext cx="13350" cy="11700"/>
            </a:xfrm>
            <a:custGeom>
              <a:avLst/>
              <a:gdLst/>
              <a:ahLst/>
              <a:cxnLst/>
              <a:rect l="l" t="t" r="r" b="b"/>
              <a:pathLst>
                <a:path w="534" h="468" extrusionOk="0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6" name="Google Shape;10946;p26"/>
            <p:cNvSpPr/>
            <p:nvPr/>
          </p:nvSpPr>
          <p:spPr>
            <a:xfrm>
              <a:off x="6703800" y="2114875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7" name="Google Shape;10947;p26"/>
            <p:cNvSpPr/>
            <p:nvPr/>
          </p:nvSpPr>
          <p:spPr>
            <a:xfrm>
              <a:off x="6727150" y="2040500"/>
              <a:ext cx="14600" cy="13125"/>
            </a:xfrm>
            <a:custGeom>
              <a:avLst/>
              <a:gdLst/>
              <a:ahLst/>
              <a:cxnLst/>
              <a:rect l="l" t="t" r="r" b="b"/>
              <a:pathLst>
                <a:path w="584" h="525" extrusionOk="0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8" name="Google Shape;10948;p26"/>
            <p:cNvSpPr/>
            <p:nvPr/>
          </p:nvSpPr>
          <p:spPr>
            <a:xfrm>
              <a:off x="6768575" y="3719775"/>
              <a:ext cx="15300" cy="12450"/>
            </a:xfrm>
            <a:custGeom>
              <a:avLst/>
              <a:gdLst/>
              <a:ahLst/>
              <a:cxnLst/>
              <a:rect l="l" t="t" r="r" b="b"/>
              <a:pathLst>
                <a:path w="612" h="498" extrusionOk="0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9" name="Google Shape;10949;p26"/>
            <p:cNvSpPr/>
            <p:nvPr/>
          </p:nvSpPr>
          <p:spPr>
            <a:xfrm>
              <a:off x="6776400" y="3674425"/>
              <a:ext cx="12500" cy="10225"/>
            </a:xfrm>
            <a:custGeom>
              <a:avLst/>
              <a:gdLst/>
              <a:ahLst/>
              <a:cxnLst/>
              <a:rect l="l" t="t" r="r" b="b"/>
              <a:pathLst>
                <a:path w="500" h="409" extrusionOk="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0" name="Google Shape;10950;p26"/>
            <p:cNvSpPr/>
            <p:nvPr/>
          </p:nvSpPr>
          <p:spPr>
            <a:xfrm>
              <a:off x="6855025" y="3571425"/>
              <a:ext cx="15600" cy="12500"/>
            </a:xfrm>
            <a:custGeom>
              <a:avLst/>
              <a:gdLst/>
              <a:ahLst/>
              <a:cxnLst/>
              <a:rect l="l" t="t" r="r" b="b"/>
              <a:pathLst>
                <a:path w="624" h="500" extrusionOk="0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1" name="Google Shape;10951;p26"/>
            <p:cNvSpPr/>
            <p:nvPr/>
          </p:nvSpPr>
          <p:spPr>
            <a:xfrm>
              <a:off x="6803050" y="3645325"/>
              <a:ext cx="14200" cy="12050"/>
            </a:xfrm>
            <a:custGeom>
              <a:avLst/>
              <a:gdLst/>
              <a:ahLst/>
              <a:cxnLst/>
              <a:rect l="l" t="t" r="r" b="b"/>
              <a:pathLst>
                <a:path w="568" h="482" extrusionOk="0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2" name="Google Shape;10952;p26"/>
            <p:cNvSpPr/>
            <p:nvPr/>
          </p:nvSpPr>
          <p:spPr>
            <a:xfrm>
              <a:off x="6660575" y="3707275"/>
              <a:ext cx="18075" cy="12125"/>
            </a:xfrm>
            <a:custGeom>
              <a:avLst/>
              <a:gdLst/>
              <a:ahLst/>
              <a:cxnLst/>
              <a:rect l="l" t="t" r="r" b="b"/>
              <a:pathLst>
                <a:path w="723" h="485" extrusionOk="0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3" name="Google Shape;10953;p26"/>
            <p:cNvSpPr/>
            <p:nvPr/>
          </p:nvSpPr>
          <p:spPr>
            <a:xfrm>
              <a:off x="6675450" y="3585100"/>
              <a:ext cx="13000" cy="12075"/>
            </a:xfrm>
            <a:custGeom>
              <a:avLst/>
              <a:gdLst/>
              <a:ahLst/>
              <a:cxnLst/>
              <a:rect l="l" t="t" r="r" b="b"/>
              <a:pathLst>
                <a:path w="520" h="483" extrusionOk="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4" name="Google Shape;10954;p26"/>
            <p:cNvSpPr/>
            <p:nvPr/>
          </p:nvSpPr>
          <p:spPr>
            <a:xfrm>
              <a:off x="6732400" y="3611550"/>
              <a:ext cx="14950" cy="8175"/>
            </a:xfrm>
            <a:custGeom>
              <a:avLst/>
              <a:gdLst/>
              <a:ahLst/>
              <a:cxnLst/>
              <a:rect l="l" t="t" r="r" b="b"/>
              <a:pathLst>
                <a:path w="598" h="327" extrusionOk="0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5" name="Google Shape;10955;p26"/>
            <p:cNvSpPr/>
            <p:nvPr/>
          </p:nvSpPr>
          <p:spPr>
            <a:xfrm>
              <a:off x="6585375" y="3747625"/>
              <a:ext cx="14925" cy="11850"/>
            </a:xfrm>
            <a:custGeom>
              <a:avLst/>
              <a:gdLst/>
              <a:ahLst/>
              <a:cxnLst/>
              <a:rect l="l" t="t" r="r" b="b"/>
              <a:pathLst>
                <a:path w="597" h="474" extrusionOk="0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6" name="Google Shape;10956;p26"/>
            <p:cNvSpPr/>
            <p:nvPr/>
          </p:nvSpPr>
          <p:spPr>
            <a:xfrm>
              <a:off x="6537850" y="3738750"/>
              <a:ext cx="13000" cy="12175"/>
            </a:xfrm>
            <a:custGeom>
              <a:avLst/>
              <a:gdLst/>
              <a:ahLst/>
              <a:cxnLst/>
              <a:rect l="l" t="t" r="r" b="b"/>
              <a:pathLst>
                <a:path w="520" h="487" extrusionOk="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7" name="Google Shape;10957;p26"/>
            <p:cNvSpPr/>
            <p:nvPr/>
          </p:nvSpPr>
          <p:spPr>
            <a:xfrm>
              <a:off x="6586225" y="3715375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8" name="Google Shape;10958;p26"/>
            <p:cNvSpPr/>
            <p:nvPr/>
          </p:nvSpPr>
          <p:spPr>
            <a:xfrm>
              <a:off x="6497825" y="3793300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9" name="Google Shape;10959;p26"/>
            <p:cNvSpPr/>
            <p:nvPr/>
          </p:nvSpPr>
          <p:spPr>
            <a:xfrm>
              <a:off x="6233475" y="3810475"/>
              <a:ext cx="12525" cy="11850"/>
            </a:xfrm>
            <a:custGeom>
              <a:avLst/>
              <a:gdLst/>
              <a:ahLst/>
              <a:cxnLst/>
              <a:rect l="l" t="t" r="r" b="b"/>
              <a:pathLst>
                <a:path w="501" h="474" extrusionOk="0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0" name="Google Shape;10960;p26"/>
            <p:cNvSpPr/>
            <p:nvPr/>
          </p:nvSpPr>
          <p:spPr>
            <a:xfrm>
              <a:off x="6165175" y="3779025"/>
              <a:ext cx="18200" cy="12050"/>
            </a:xfrm>
            <a:custGeom>
              <a:avLst/>
              <a:gdLst/>
              <a:ahLst/>
              <a:cxnLst/>
              <a:rect l="l" t="t" r="r" b="b"/>
              <a:pathLst>
                <a:path w="728" h="482" extrusionOk="0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1" name="Google Shape;10961;p26"/>
            <p:cNvSpPr/>
            <p:nvPr/>
          </p:nvSpPr>
          <p:spPr>
            <a:xfrm>
              <a:off x="6284325" y="3781700"/>
              <a:ext cx="12550" cy="12125"/>
            </a:xfrm>
            <a:custGeom>
              <a:avLst/>
              <a:gdLst/>
              <a:ahLst/>
              <a:cxnLst/>
              <a:rect l="l" t="t" r="r" b="b"/>
              <a:pathLst>
                <a:path w="502" h="485" extrusionOk="0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2" name="Google Shape;10962;p26"/>
            <p:cNvSpPr/>
            <p:nvPr/>
          </p:nvSpPr>
          <p:spPr>
            <a:xfrm>
              <a:off x="6245975" y="3836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3" name="Google Shape;10963;p26"/>
            <p:cNvSpPr/>
            <p:nvPr/>
          </p:nvSpPr>
          <p:spPr>
            <a:xfrm>
              <a:off x="6090150" y="379357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4" name="Google Shape;10964;p26"/>
            <p:cNvSpPr/>
            <p:nvPr/>
          </p:nvSpPr>
          <p:spPr>
            <a:xfrm>
              <a:off x="6066200" y="3778025"/>
              <a:ext cx="13850" cy="11950"/>
            </a:xfrm>
            <a:custGeom>
              <a:avLst/>
              <a:gdLst/>
              <a:ahLst/>
              <a:cxnLst/>
              <a:rect l="l" t="t" r="r" b="b"/>
              <a:pathLst>
                <a:path w="554" h="478" extrusionOk="0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5" name="Google Shape;10965;p26"/>
            <p:cNvSpPr/>
            <p:nvPr/>
          </p:nvSpPr>
          <p:spPr>
            <a:xfrm>
              <a:off x="6411950" y="3833125"/>
              <a:ext cx="14400" cy="9050"/>
            </a:xfrm>
            <a:custGeom>
              <a:avLst/>
              <a:gdLst/>
              <a:ahLst/>
              <a:cxnLst/>
              <a:rect l="l" t="t" r="r" b="b"/>
              <a:pathLst>
                <a:path w="576" h="362" extrusionOk="0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6" name="Google Shape;10966;p26"/>
            <p:cNvSpPr/>
            <p:nvPr/>
          </p:nvSpPr>
          <p:spPr>
            <a:xfrm>
              <a:off x="6257650" y="3876175"/>
              <a:ext cx="13500" cy="12225"/>
            </a:xfrm>
            <a:custGeom>
              <a:avLst/>
              <a:gdLst/>
              <a:ahLst/>
              <a:cxnLst/>
              <a:rect l="l" t="t" r="r" b="b"/>
              <a:pathLst>
                <a:path w="540" h="489" extrusionOk="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7" name="Google Shape;10967;p26"/>
            <p:cNvSpPr/>
            <p:nvPr/>
          </p:nvSpPr>
          <p:spPr>
            <a:xfrm>
              <a:off x="6157900" y="3849425"/>
              <a:ext cx="11375" cy="9525"/>
            </a:xfrm>
            <a:custGeom>
              <a:avLst/>
              <a:gdLst/>
              <a:ahLst/>
              <a:cxnLst/>
              <a:rect l="l" t="t" r="r" b="b"/>
              <a:pathLst>
                <a:path w="455" h="381" extrusionOk="0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8" name="Google Shape;10968;p26"/>
            <p:cNvSpPr/>
            <p:nvPr/>
          </p:nvSpPr>
          <p:spPr>
            <a:xfrm>
              <a:off x="6178825" y="3869025"/>
              <a:ext cx="15250" cy="7350"/>
            </a:xfrm>
            <a:custGeom>
              <a:avLst/>
              <a:gdLst/>
              <a:ahLst/>
              <a:cxnLst/>
              <a:rect l="l" t="t" r="r" b="b"/>
              <a:pathLst>
                <a:path w="610" h="294" extrusionOk="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9" name="Google Shape;10969;p26"/>
            <p:cNvSpPr/>
            <p:nvPr/>
          </p:nvSpPr>
          <p:spPr>
            <a:xfrm>
              <a:off x="6010375" y="3796975"/>
              <a:ext cx="13975" cy="8375"/>
            </a:xfrm>
            <a:custGeom>
              <a:avLst/>
              <a:gdLst/>
              <a:ahLst/>
              <a:cxnLst/>
              <a:rect l="l" t="t" r="r" b="b"/>
              <a:pathLst>
                <a:path w="559" h="335" extrusionOk="0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0" name="Google Shape;10970;p26"/>
            <p:cNvSpPr/>
            <p:nvPr/>
          </p:nvSpPr>
          <p:spPr>
            <a:xfrm>
              <a:off x="5726650" y="3680525"/>
              <a:ext cx="14825" cy="11875"/>
            </a:xfrm>
            <a:custGeom>
              <a:avLst/>
              <a:gdLst/>
              <a:ahLst/>
              <a:cxnLst/>
              <a:rect l="l" t="t" r="r" b="b"/>
              <a:pathLst>
                <a:path w="593" h="475" extrusionOk="0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1" name="Google Shape;10971;p26"/>
            <p:cNvSpPr/>
            <p:nvPr/>
          </p:nvSpPr>
          <p:spPr>
            <a:xfrm>
              <a:off x="5723250" y="3652850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2" name="Google Shape;10972;p26"/>
            <p:cNvSpPr/>
            <p:nvPr/>
          </p:nvSpPr>
          <p:spPr>
            <a:xfrm>
              <a:off x="5810675" y="3717825"/>
              <a:ext cx="15700" cy="11800"/>
            </a:xfrm>
            <a:custGeom>
              <a:avLst/>
              <a:gdLst/>
              <a:ahLst/>
              <a:cxnLst/>
              <a:rect l="l" t="t" r="r" b="b"/>
              <a:pathLst>
                <a:path w="628" h="472" extrusionOk="0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3" name="Google Shape;10973;p26"/>
            <p:cNvSpPr/>
            <p:nvPr/>
          </p:nvSpPr>
          <p:spPr>
            <a:xfrm>
              <a:off x="5814000" y="3734575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4" name="Google Shape;10974;p26"/>
            <p:cNvSpPr/>
            <p:nvPr/>
          </p:nvSpPr>
          <p:spPr>
            <a:xfrm>
              <a:off x="5571525" y="3628900"/>
              <a:ext cx="18875" cy="12875"/>
            </a:xfrm>
            <a:custGeom>
              <a:avLst/>
              <a:gdLst/>
              <a:ahLst/>
              <a:cxnLst/>
              <a:rect l="l" t="t" r="r" b="b"/>
              <a:pathLst>
                <a:path w="755" h="515" extrusionOk="0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5" name="Google Shape;10975;p26"/>
            <p:cNvSpPr/>
            <p:nvPr/>
          </p:nvSpPr>
          <p:spPr>
            <a:xfrm>
              <a:off x="5408700" y="3487525"/>
              <a:ext cx="15525" cy="12525"/>
            </a:xfrm>
            <a:custGeom>
              <a:avLst/>
              <a:gdLst/>
              <a:ahLst/>
              <a:cxnLst/>
              <a:rect l="l" t="t" r="r" b="b"/>
              <a:pathLst>
                <a:path w="621" h="501" extrusionOk="0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6" name="Google Shape;10976;p26"/>
            <p:cNvSpPr/>
            <p:nvPr/>
          </p:nvSpPr>
          <p:spPr>
            <a:xfrm>
              <a:off x="5428725" y="35085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7" name="Google Shape;10977;p26"/>
            <p:cNvSpPr/>
            <p:nvPr/>
          </p:nvSpPr>
          <p:spPr>
            <a:xfrm>
              <a:off x="5536300" y="36872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8" name="Google Shape;10978;p26"/>
            <p:cNvSpPr/>
            <p:nvPr/>
          </p:nvSpPr>
          <p:spPr>
            <a:xfrm>
              <a:off x="5444575" y="3616325"/>
              <a:ext cx="14200" cy="12225"/>
            </a:xfrm>
            <a:custGeom>
              <a:avLst/>
              <a:gdLst/>
              <a:ahLst/>
              <a:cxnLst/>
              <a:rect l="l" t="t" r="r" b="b"/>
              <a:pathLst>
                <a:path w="568" h="489" extrusionOk="0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9" name="Google Shape;10979;p26"/>
            <p:cNvSpPr/>
            <p:nvPr/>
          </p:nvSpPr>
          <p:spPr>
            <a:xfrm>
              <a:off x="5277775" y="3390125"/>
              <a:ext cx="13375" cy="12000"/>
            </a:xfrm>
            <a:custGeom>
              <a:avLst/>
              <a:gdLst/>
              <a:ahLst/>
              <a:cxnLst/>
              <a:rect l="l" t="t" r="r" b="b"/>
              <a:pathLst>
                <a:path w="535" h="480" extrusionOk="0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0" name="Google Shape;10980;p26"/>
            <p:cNvSpPr/>
            <p:nvPr/>
          </p:nvSpPr>
          <p:spPr>
            <a:xfrm>
              <a:off x="5284450" y="3334975"/>
              <a:ext cx="13375" cy="12675"/>
            </a:xfrm>
            <a:custGeom>
              <a:avLst/>
              <a:gdLst/>
              <a:ahLst/>
              <a:cxnLst/>
              <a:rect l="l" t="t" r="r" b="b"/>
              <a:pathLst>
                <a:path w="535" h="507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1" name="Google Shape;10981;p26"/>
            <p:cNvSpPr/>
            <p:nvPr/>
          </p:nvSpPr>
          <p:spPr>
            <a:xfrm>
              <a:off x="5519625" y="3506825"/>
              <a:ext cx="14725" cy="12475"/>
            </a:xfrm>
            <a:custGeom>
              <a:avLst/>
              <a:gdLst/>
              <a:ahLst/>
              <a:cxnLst/>
              <a:rect l="l" t="t" r="r" b="b"/>
              <a:pathLst>
                <a:path w="589" h="499" extrusionOk="0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2" name="Google Shape;10982;p26"/>
            <p:cNvSpPr/>
            <p:nvPr/>
          </p:nvSpPr>
          <p:spPr>
            <a:xfrm>
              <a:off x="5525825" y="3543600"/>
              <a:ext cx="13600" cy="11850"/>
            </a:xfrm>
            <a:custGeom>
              <a:avLst/>
              <a:gdLst/>
              <a:ahLst/>
              <a:cxnLst/>
              <a:rect l="l" t="t" r="r" b="b"/>
              <a:pathLst>
                <a:path w="544" h="474" extrusionOk="0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3" name="Google Shape;10983;p26"/>
            <p:cNvSpPr/>
            <p:nvPr/>
          </p:nvSpPr>
          <p:spPr>
            <a:xfrm>
              <a:off x="5349525" y="3355800"/>
              <a:ext cx="17450" cy="12350"/>
            </a:xfrm>
            <a:custGeom>
              <a:avLst/>
              <a:gdLst/>
              <a:ahLst/>
              <a:cxnLst/>
              <a:rect l="l" t="t" r="r" b="b"/>
              <a:pathLst>
                <a:path w="698" h="494" extrusionOk="0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4" name="Google Shape;10984;p26"/>
            <p:cNvSpPr/>
            <p:nvPr/>
          </p:nvSpPr>
          <p:spPr>
            <a:xfrm>
              <a:off x="5275275" y="3156500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5" name="Google Shape;10985;p26"/>
            <p:cNvSpPr/>
            <p:nvPr/>
          </p:nvSpPr>
          <p:spPr>
            <a:xfrm>
              <a:off x="7538575" y="2058175"/>
              <a:ext cx="14075" cy="11875"/>
            </a:xfrm>
            <a:custGeom>
              <a:avLst/>
              <a:gdLst/>
              <a:ahLst/>
              <a:cxnLst/>
              <a:rect l="l" t="t" r="r" b="b"/>
              <a:pathLst>
                <a:path w="563" h="475" extrusionOk="0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6" name="Google Shape;10986;p26"/>
            <p:cNvSpPr/>
            <p:nvPr/>
          </p:nvSpPr>
          <p:spPr>
            <a:xfrm>
              <a:off x="7709300" y="2175325"/>
              <a:ext cx="14300" cy="7625"/>
            </a:xfrm>
            <a:custGeom>
              <a:avLst/>
              <a:gdLst/>
              <a:ahLst/>
              <a:cxnLst/>
              <a:rect l="l" t="t" r="r" b="b"/>
              <a:pathLst>
                <a:path w="572" h="305" extrusionOk="0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7" name="Google Shape;10987;p26"/>
            <p:cNvSpPr/>
            <p:nvPr/>
          </p:nvSpPr>
          <p:spPr>
            <a:xfrm>
              <a:off x="7726425" y="2157325"/>
              <a:ext cx="13150" cy="11225"/>
            </a:xfrm>
            <a:custGeom>
              <a:avLst/>
              <a:gdLst/>
              <a:ahLst/>
              <a:cxnLst/>
              <a:rect l="l" t="t" r="r" b="b"/>
              <a:pathLst>
                <a:path w="526" h="449" extrusionOk="0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8" name="Google Shape;10988;p26"/>
            <p:cNvSpPr/>
            <p:nvPr/>
          </p:nvSpPr>
          <p:spPr>
            <a:xfrm>
              <a:off x="7701500" y="2049675"/>
              <a:ext cx="15225" cy="12450"/>
            </a:xfrm>
            <a:custGeom>
              <a:avLst/>
              <a:gdLst/>
              <a:ahLst/>
              <a:cxnLst/>
              <a:rect l="l" t="t" r="r" b="b"/>
              <a:pathLst>
                <a:path w="609" h="498" extrusionOk="0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9" name="Google Shape;10989;p26"/>
            <p:cNvSpPr/>
            <p:nvPr/>
          </p:nvSpPr>
          <p:spPr>
            <a:xfrm>
              <a:off x="7586100" y="20915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0" name="Google Shape;10990;p26"/>
            <p:cNvSpPr/>
            <p:nvPr/>
          </p:nvSpPr>
          <p:spPr>
            <a:xfrm>
              <a:off x="7656150" y="2205325"/>
              <a:ext cx="13900" cy="12050"/>
            </a:xfrm>
            <a:custGeom>
              <a:avLst/>
              <a:gdLst/>
              <a:ahLst/>
              <a:cxnLst/>
              <a:rect l="l" t="t" r="r" b="b"/>
              <a:pathLst>
                <a:path w="556" h="482" extrusionOk="0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1" name="Google Shape;10991;p26"/>
            <p:cNvSpPr/>
            <p:nvPr/>
          </p:nvSpPr>
          <p:spPr>
            <a:xfrm>
              <a:off x="7747875" y="2147075"/>
              <a:ext cx="15425" cy="12275"/>
            </a:xfrm>
            <a:custGeom>
              <a:avLst/>
              <a:gdLst/>
              <a:ahLst/>
              <a:cxnLst/>
              <a:rect l="l" t="t" r="r" b="b"/>
              <a:pathLst>
                <a:path w="617" h="491" extrusionOk="0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2" name="Google Shape;10992;p26"/>
            <p:cNvSpPr/>
            <p:nvPr/>
          </p:nvSpPr>
          <p:spPr>
            <a:xfrm>
              <a:off x="7687850" y="2011375"/>
              <a:ext cx="14200" cy="12300"/>
            </a:xfrm>
            <a:custGeom>
              <a:avLst/>
              <a:gdLst/>
              <a:ahLst/>
              <a:cxnLst/>
              <a:rect l="l" t="t" r="r" b="b"/>
              <a:pathLst>
                <a:path w="568" h="492" extrusionOk="0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3" name="Google Shape;10993;p26"/>
            <p:cNvSpPr/>
            <p:nvPr/>
          </p:nvSpPr>
          <p:spPr>
            <a:xfrm>
              <a:off x="7613625" y="2045225"/>
              <a:ext cx="13350" cy="12175"/>
            </a:xfrm>
            <a:custGeom>
              <a:avLst/>
              <a:gdLst/>
              <a:ahLst/>
              <a:cxnLst/>
              <a:rect l="l" t="t" r="r" b="b"/>
              <a:pathLst>
                <a:path w="534" h="487" extrusionOk="0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4" name="Google Shape;10994;p26"/>
            <p:cNvSpPr/>
            <p:nvPr/>
          </p:nvSpPr>
          <p:spPr>
            <a:xfrm>
              <a:off x="7672350" y="2257900"/>
              <a:ext cx="14550" cy="7525"/>
            </a:xfrm>
            <a:custGeom>
              <a:avLst/>
              <a:gdLst/>
              <a:ahLst/>
              <a:cxnLst/>
              <a:rect l="l" t="t" r="r" b="b"/>
              <a:pathLst>
                <a:path w="582" h="301" extrusionOk="0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5" name="Google Shape;10995;p26"/>
            <p:cNvSpPr/>
            <p:nvPr/>
          </p:nvSpPr>
          <p:spPr>
            <a:xfrm>
              <a:off x="7797075" y="2225650"/>
              <a:ext cx="12550" cy="11375"/>
            </a:xfrm>
            <a:custGeom>
              <a:avLst/>
              <a:gdLst/>
              <a:ahLst/>
              <a:cxnLst/>
              <a:rect l="l" t="t" r="r" b="b"/>
              <a:pathLst>
                <a:path w="502" h="455" extrusionOk="0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6" name="Google Shape;10996;p26"/>
            <p:cNvSpPr/>
            <p:nvPr/>
          </p:nvSpPr>
          <p:spPr>
            <a:xfrm>
              <a:off x="7794575" y="2074225"/>
              <a:ext cx="15050" cy="12525"/>
            </a:xfrm>
            <a:custGeom>
              <a:avLst/>
              <a:gdLst/>
              <a:ahLst/>
              <a:cxnLst/>
              <a:rect l="l" t="t" r="r" b="b"/>
              <a:pathLst>
                <a:path w="602" h="501" extrusionOk="0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7" name="Google Shape;10997;p26"/>
            <p:cNvSpPr/>
            <p:nvPr/>
          </p:nvSpPr>
          <p:spPr>
            <a:xfrm>
              <a:off x="7734550" y="2080075"/>
              <a:ext cx="15025" cy="12525"/>
            </a:xfrm>
            <a:custGeom>
              <a:avLst/>
              <a:gdLst/>
              <a:ahLst/>
              <a:cxnLst/>
              <a:rect l="l" t="t" r="r" b="b"/>
              <a:pathLst>
                <a:path w="601" h="501" extrusionOk="0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8" name="Google Shape;10998;p26"/>
            <p:cNvSpPr/>
            <p:nvPr/>
          </p:nvSpPr>
          <p:spPr>
            <a:xfrm>
              <a:off x="7726950" y="2316425"/>
              <a:ext cx="13075" cy="12025"/>
            </a:xfrm>
            <a:custGeom>
              <a:avLst/>
              <a:gdLst/>
              <a:ahLst/>
              <a:cxnLst/>
              <a:rect l="l" t="t" r="r" b="b"/>
              <a:pathLst>
                <a:path w="523" h="481" extrusionOk="0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9" name="Google Shape;10999;p26"/>
            <p:cNvSpPr/>
            <p:nvPr/>
          </p:nvSpPr>
          <p:spPr>
            <a:xfrm>
              <a:off x="7908125" y="2349700"/>
              <a:ext cx="15750" cy="12475"/>
            </a:xfrm>
            <a:custGeom>
              <a:avLst/>
              <a:gdLst/>
              <a:ahLst/>
              <a:cxnLst/>
              <a:rect l="l" t="t" r="r" b="b"/>
              <a:pathLst>
                <a:path w="630" h="499" extrusionOk="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0" name="Google Shape;11000;p26"/>
            <p:cNvSpPr/>
            <p:nvPr/>
          </p:nvSpPr>
          <p:spPr>
            <a:xfrm>
              <a:off x="7882150" y="2238300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1" name="Google Shape;11001;p26"/>
            <p:cNvSpPr/>
            <p:nvPr/>
          </p:nvSpPr>
          <p:spPr>
            <a:xfrm>
              <a:off x="7815700" y="2245975"/>
              <a:ext cx="16425" cy="12575"/>
            </a:xfrm>
            <a:custGeom>
              <a:avLst/>
              <a:gdLst/>
              <a:ahLst/>
              <a:cxnLst/>
              <a:rect l="l" t="t" r="r" b="b"/>
              <a:pathLst>
                <a:path w="657" h="503" extrusionOk="0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2" name="Google Shape;11002;p26"/>
            <p:cNvSpPr/>
            <p:nvPr/>
          </p:nvSpPr>
          <p:spPr>
            <a:xfrm>
              <a:off x="7831475" y="2410550"/>
              <a:ext cx="14650" cy="10375"/>
            </a:xfrm>
            <a:custGeom>
              <a:avLst/>
              <a:gdLst/>
              <a:ahLst/>
              <a:cxnLst/>
              <a:rect l="l" t="t" r="r" b="b"/>
              <a:pathLst>
                <a:path w="586" h="415" extrusionOk="0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3" name="Google Shape;11003;p26"/>
            <p:cNvSpPr/>
            <p:nvPr/>
          </p:nvSpPr>
          <p:spPr>
            <a:xfrm>
              <a:off x="7903825" y="241112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4" name="Google Shape;11004;p26"/>
            <p:cNvSpPr/>
            <p:nvPr/>
          </p:nvSpPr>
          <p:spPr>
            <a:xfrm>
              <a:off x="7870975" y="2294200"/>
              <a:ext cx="14525" cy="12875"/>
            </a:xfrm>
            <a:custGeom>
              <a:avLst/>
              <a:gdLst/>
              <a:ahLst/>
              <a:cxnLst/>
              <a:rect l="l" t="t" r="r" b="b"/>
              <a:pathLst>
                <a:path w="581" h="515" extrusionOk="0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5" name="Google Shape;11005;p26"/>
            <p:cNvSpPr/>
            <p:nvPr/>
          </p:nvSpPr>
          <p:spPr>
            <a:xfrm>
              <a:off x="7820425" y="2441000"/>
              <a:ext cx="15925" cy="12175"/>
            </a:xfrm>
            <a:custGeom>
              <a:avLst/>
              <a:gdLst/>
              <a:ahLst/>
              <a:cxnLst/>
              <a:rect l="l" t="t" r="r" b="b"/>
              <a:pathLst>
                <a:path w="637" h="487" extrusionOk="0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6" name="Google Shape;11006;p26"/>
            <p:cNvSpPr/>
            <p:nvPr/>
          </p:nvSpPr>
          <p:spPr>
            <a:xfrm>
              <a:off x="7957700" y="2661600"/>
              <a:ext cx="14725" cy="10850"/>
            </a:xfrm>
            <a:custGeom>
              <a:avLst/>
              <a:gdLst/>
              <a:ahLst/>
              <a:cxnLst/>
              <a:rect l="l" t="t" r="r" b="b"/>
              <a:pathLst>
                <a:path w="589" h="434" extrusionOk="0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7" name="Google Shape;11007;p26"/>
            <p:cNvSpPr/>
            <p:nvPr/>
          </p:nvSpPr>
          <p:spPr>
            <a:xfrm>
              <a:off x="8072075" y="2646125"/>
              <a:ext cx="12750" cy="10225"/>
            </a:xfrm>
            <a:custGeom>
              <a:avLst/>
              <a:gdLst/>
              <a:ahLst/>
              <a:cxnLst/>
              <a:rect l="l" t="t" r="r" b="b"/>
              <a:pathLst>
                <a:path w="510" h="409" extrusionOk="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8" name="Google Shape;11008;p26"/>
            <p:cNvSpPr/>
            <p:nvPr/>
          </p:nvSpPr>
          <p:spPr>
            <a:xfrm>
              <a:off x="8003075" y="24580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9" name="Google Shape;11009;p26"/>
            <p:cNvSpPr/>
            <p:nvPr/>
          </p:nvSpPr>
          <p:spPr>
            <a:xfrm>
              <a:off x="7834600" y="2517350"/>
              <a:ext cx="14400" cy="12450"/>
            </a:xfrm>
            <a:custGeom>
              <a:avLst/>
              <a:gdLst/>
              <a:ahLst/>
              <a:cxnLst/>
              <a:rect l="l" t="t" r="r" b="b"/>
              <a:pathLst>
                <a:path w="576" h="498" extrusionOk="0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0" name="Google Shape;11010;p26"/>
            <p:cNvSpPr/>
            <p:nvPr/>
          </p:nvSpPr>
          <p:spPr>
            <a:xfrm>
              <a:off x="7869625" y="268195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1" name="Google Shape;11011;p26"/>
            <p:cNvSpPr/>
            <p:nvPr/>
          </p:nvSpPr>
          <p:spPr>
            <a:xfrm>
              <a:off x="8018075" y="26780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2" name="Google Shape;11012;p26"/>
            <p:cNvSpPr/>
            <p:nvPr/>
          </p:nvSpPr>
          <p:spPr>
            <a:xfrm>
              <a:off x="7963875" y="2501825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3" name="Google Shape;11013;p26"/>
            <p:cNvSpPr/>
            <p:nvPr/>
          </p:nvSpPr>
          <p:spPr>
            <a:xfrm>
              <a:off x="7877150" y="257270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4" name="Google Shape;11014;p26"/>
            <p:cNvSpPr/>
            <p:nvPr/>
          </p:nvSpPr>
          <p:spPr>
            <a:xfrm>
              <a:off x="7923000" y="2715750"/>
              <a:ext cx="15775" cy="12125"/>
            </a:xfrm>
            <a:custGeom>
              <a:avLst/>
              <a:gdLst/>
              <a:ahLst/>
              <a:cxnLst/>
              <a:rect l="l" t="t" r="r" b="b"/>
              <a:pathLst>
                <a:path w="631" h="485" extrusionOk="0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5" name="Google Shape;11015;p26"/>
            <p:cNvSpPr/>
            <p:nvPr/>
          </p:nvSpPr>
          <p:spPr>
            <a:xfrm>
              <a:off x="7981850" y="2612275"/>
              <a:ext cx="15225" cy="12800"/>
            </a:xfrm>
            <a:custGeom>
              <a:avLst/>
              <a:gdLst/>
              <a:ahLst/>
              <a:cxnLst/>
              <a:rect l="l" t="t" r="r" b="b"/>
              <a:pathLst>
                <a:path w="609" h="512" extrusionOk="0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6" name="Google Shape;11016;p26"/>
            <p:cNvSpPr/>
            <p:nvPr/>
          </p:nvSpPr>
          <p:spPr>
            <a:xfrm>
              <a:off x="7968875" y="2581050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7" name="Google Shape;11017;p26"/>
            <p:cNvSpPr/>
            <p:nvPr/>
          </p:nvSpPr>
          <p:spPr>
            <a:xfrm>
              <a:off x="8021400" y="2899650"/>
              <a:ext cx="13375" cy="12025"/>
            </a:xfrm>
            <a:custGeom>
              <a:avLst/>
              <a:gdLst/>
              <a:ahLst/>
              <a:cxnLst/>
              <a:rect l="l" t="t" r="r" b="b"/>
              <a:pathLst>
                <a:path w="535" h="481" extrusionOk="0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8" name="Google Shape;11018;p26"/>
            <p:cNvSpPr/>
            <p:nvPr/>
          </p:nvSpPr>
          <p:spPr>
            <a:xfrm>
              <a:off x="8018675" y="2944200"/>
              <a:ext cx="13600" cy="11550"/>
            </a:xfrm>
            <a:custGeom>
              <a:avLst/>
              <a:gdLst/>
              <a:ahLst/>
              <a:cxnLst/>
              <a:rect l="l" t="t" r="r" b="b"/>
              <a:pathLst>
                <a:path w="544" h="462" extrusionOk="0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9" name="Google Shape;11019;p26"/>
            <p:cNvSpPr/>
            <p:nvPr/>
          </p:nvSpPr>
          <p:spPr>
            <a:xfrm>
              <a:off x="8013900" y="3142850"/>
              <a:ext cx="13525" cy="8850"/>
            </a:xfrm>
            <a:custGeom>
              <a:avLst/>
              <a:gdLst/>
              <a:ahLst/>
              <a:cxnLst/>
              <a:rect l="l" t="t" r="r" b="b"/>
              <a:pathLst>
                <a:path w="541" h="354" extrusionOk="0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0" name="Google Shape;11020;p26"/>
            <p:cNvSpPr/>
            <p:nvPr/>
          </p:nvSpPr>
          <p:spPr>
            <a:xfrm>
              <a:off x="8099175" y="3050400"/>
              <a:ext cx="13150" cy="12225"/>
            </a:xfrm>
            <a:custGeom>
              <a:avLst/>
              <a:gdLst/>
              <a:ahLst/>
              <a:cxnLst/>
              <a:rect l="l" t="t" r="r" b="b"/>
              <a:pathLst>
                <a:path w="526" h="489" extrusionOk="0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1" name="Google Shape;11021;p26"/>
            <p:cNvSpPr/>
            <p:nvPr/>
          </p:nvSpPr>
          <p:spPr>
            <a:xfrm>
              <a:off x="8059075" y="2905450"/>
              <a:ext cx="14550" cy="8025"/>
            </a:xfrm>
            <a:custGeom>
              <a:avLst/>
              <a:gdLst/>
              <a:ahLst/>
              <a:cxnLst/>
              <a:rect l="l" t="t" r="r" b="b"/>
              <a:pathLst>
                <a:path w="582" h="321" extrusionOk="0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2" name="Google Shape;11022;p26"/>
            <p:cNvSpPr/>
            <p:nvPr/>
          </p:nvSpPr>
          <p:spPr>
            <a:xfrm>
              <a:off x="7906325" y="3033275"/>
              <a:ext cx="15175" cy="11875"/>
            </a:xfrm>
            <a:custGeom>
              <a:avLst/>
              <a:gdLst/>
              <a:ahLst/>
              <a:cxnLst/>
              <a:rect l="l" t="t" r="r" b="b"/>
              <a:pathLst>
                <a:path w="607" h="475" extrusionOk="0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3" name="Google Shape;11023;p26"/>
            <p:cNvSpPr/>
            <p:nvPr/>
          </p:nvSpPr>
          <p:spPr>
            <a:xfrm>
              <a:off x="7915500" y="3224925"/>
              <a:ext cx="11700" cy="11825"/>
            </a:xfrm>
            <a:custGeom>
              <a:avLst/>
              <a:gdLst/>
              <a:ahLst/>
              <a:cxnLst/>
              <a:rect l="l" t="t" r="r" b="b"/>
              <a:pathLst>
                <a:path w="468" h="473" extrusionOk="0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4" name="Google Shape;11024;p26"/>
            <p:cNvSpPr/>
            <p:nvPr/>
          </p:nvSpPr>
          <p:spPr>
            <a:xfrm>
              <a:off x="8007000" y="3173225"/>
              <a:ext cx="16100" cy="12750"/>
            </a:xfrm>
            <a:custGeom>
              <a:avLst/>
              <a:gdLst/>
              <a:ahLst/>
              <a:cxnLst/>
              <a:rect l="l" t="t" r="r" b="b"/>
              <a:pathLst>
                <a:path w="644" h="510" extrusionOk="0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5" name="Google Shape;11025;p26"/>
            <p:cNvSpPr/>
            <p:nvPr/>
          </p:nvSpPr>
          <p:spPr>
            <a:xfrm>
              <a:off x="7949600" y="2998000"/>
              <a:ext cx="15950" cy="12250"/>
            </a:xfrm>
            <a:custGeom>
              <a:avLst/>
              <a:gdLst/>
              <a:ahLst/>
              <a:cxnLst/>
              <a:rect l="l" t="t" r="r" b="b"/>
              <a:pathLst>
                <a:path w="638" h="490" extrusionOk="0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6" name="Google Shape;11026;p26"/>
            <p:cNvSpPr/>
            <p:nvPr/>
          </p:nvSpPr>
          <p:spPr>
            <a:xfrm>
              <a:off x="7869250" y="3088175"/>
              <a:ext cx="15425" cy="12250"/>
            </a:xfrm>
            <a:custGeom>
              <a:avLst/>
              <a:gdLst/>
              <a:ahLst/>
              <a:cxnLst/>
              <a:rect l="l" t="t" r="r" b="b"/>
              <a:pathLst>
                <a:path w="617" h="490" extrusionOk="0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7" name="Google Shape;11027;p26"/>
            <p:cNvSpPr/>
            <p:nvPr/>
          </p:nvSpPr>
          <p:spPr>
            <a:xfrm>
              <a:off x="7977075" y="3436500"/>
              <a:ext cx="12675" cy="12225"/>
            </a:xfrm>
            <a:custGeom>
              <a:avLst/>
              <a:gdLst/>
              <a:ahLst/>
              <a:cxnLst/>
              <a:rect l="l" t="t" r="r" b="b"/>
              <a:pathLst>
                <a:path w="507" h="489" extrusionOk="0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8" name="Google Shape;11028;p26"/>
            <p:cNvSpPr/>
            <p:nvPr/>
          </p:nvSpPr>
          <p:spPr>
            <a:xfrm>
              <a:off x="8081075" y="3391400"/>
              <a:ext cx="15425" cy="12125"/>
            </a:xfrm>
            <a:custGeom>
              <a:avLst/>
              <a:gdLst/>
              <a:ahLst/>
              <a:cxnLst/>
              <a:rect l="l" t="t" r="r" b="b"/>
              <a:pathLst>
                <a:path w="617" h="485" extrusionOk="0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9" name="Google Shape;11029;p26"/>
            <p:cNvSpPr/>
            <p:nvPr/>
          </p:nvSpPr>
          <p:spPr>
            <a:xfrm>
              <a:off x="8054650" y="3280775"/>
              <a:ext cx="13475" cy="12050"/>
            </a:xfrm>
            <a:custGeom>
              <a:avLst/>
              <a:gdLst/>
              <a:ahLst/>
              <a:cxnLst/>
              <a:rect l="l" t="t" r="r" b="b"/>
              <a:pathLst>
                <a:path w="539" h="482" extrusionOk="0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0" name="Google Shape;11030;p26"/>
            <p:cNvSpPr/>
            <p:nvPr/>
          </p:nvSpPr>
          <p:spPr>
            <a:xfrm>
              <a:off x="7950125" y="3424625"/>
              <a:ext cx="14925" cy="10075"/>
            </a:xfrm>
            <a:custGeom>
              <a:avLst/>
              <a:gdLst/>
              <a:ahLst/>
              <a:cxnLst/>
              <a:rect l="l" t="t" r="r" b="b"/>
              <a:pathLst>
                <a:path w="597" h="403" extrusionOk="0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1" name="Google Shape;11031;p26"/>
            <p:cNvSpPr/>
            <p:nvPr/>
          </p:nvSpPr>
          <p:spPr>
            <a:xfrm>
              <a:off x="7963025" y="3640300"/>
              <a:ext cx="13175" cy="11775"/>
            </a:xfrm>
            <a:custGeom>
              <a:avLst/>
              <a:gdLst/>
              <a:ahLst/>
              <a:cxnLst/>
              <a:rect l="l" t="t" r="r" b="b"/>
              <a:pathLst>
                <a:path w="527" h="471" extrusionOk="0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2" name="Google Shape;11032;p26"/>
            <p:cNvSpPr/>
            <p:nvPr/>
          </p:nvSpPr>
          <p:spPr>
            <a:xfrm>
              <a:off x="8072725" y="3559000"/>
              <a:ext cx="15425" cy="12425"/>
            </a:xfrm>
            <a:custGeom>
              <a:avLst/>
              <a:gdLst/>
              <a:ahLst/>
              <a:cxnLst/>
              <a:rect l="l" t="t" r="r" b="b"/>
              <a:pathLst>
                <a:path w="617" h="497" extrusionOk="0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3" name="Google Shape;11033;p26"/>
            <p:cNvSpPr/>
            <p:nvPr/>
          </p:nvSpPr>
          <p:spPr>
            <a:xfrm>
              <a:off x="8045600" y="3352425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4" name="Google Shape;11034;p26"/>
            <p:cNvSpPr/>
            <p:nvPr/>
          </p:nvSpPr>
          <p:spPr>
            <a:xfrm>
              <a:off x="7882150" y="3492525"/>
              <a:ext cx="13350" cy="12250"/>
            </a:xfrm>
            <a:custGeom>
              <a:avLst/>
              <a:gdLst/>
              <a:ahLst/>
              <a:cxnLst/>
              <a:rect l="l" t="t" r="r" b="b"/>
              <a:pathLst>
                <a:path w="534" h="490" extrusionOk="0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5" name="Google Shape;11035;p26"/>
            <p:cNvSpPr/>
            <p:nvPr/>
          </p:nvSpPr>
          <p:spPr>
            <a:xfrm>
              <a:off x="7887150" y="3718125"/>
              <a:ext cx="12225" cy="9100"/>
            </a:xfrm>
            <a:custGeom>
              <a:avLst/>
              <a:gdLst/>
              <a:ahLst/>
              <a:cxnLst/>
              <a:rect l="l" t="t" r="r" b="b"/>
              <a:pathLst>
                <a:path w="489" h="364" extrusionOk="0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6" name="Google Shape;11036;p26"/>
            <p:cNvSpPr/>
            <p:nvPr/>
          </p:nvSpPr>
          <p:spPr>
            <a:xfrm>
              <a:off x="7717025" y="3831500"/>
              <a:ext cx="12525" cy="12200"/>
            </a:xfrm>
            <a:custGeom>
              <a:avLst/>
              <a:gdLst/>
              <a:ahLst/>
              <a:cxnLst/>
              <a:rect l="l" t="t" r="r" b="b"/>
              <a:pathLst>
                <a:path w="501" h="488" extrusionOk="0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7" name="Google Shape;11037;p26"/>
            <p:cNvSpPr/>
            <p:nvPr/>
          </p:nvSpPr>
          <p:spPr>
            <a:xfrm>
              <a:off x="7742875" y="4011800"/>
              <a:ext cx="13725" cy="8850"/>
            </a:xfrm>
            <a:custGeom>
              <a:avLst/>
              <a:gdLst/>
              <a:ahLst/>
              <a:cxnLst/>
              <a:rect l="l" t="t" r="r" b="b"/>
              <a:pathLst>
                <a:path w="549" h="354" extrusionOk="0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8" name="Google Shape;11038;p26"/>
            <p:cNvSpPr/>
            <p:nvPr/>
          </p:nvSpPr>
          <p:spPr>
            <a:xfrm>
              <a:off x="7820600" y="3968125"/>
              <a:ext cx="14025" cy="12400"/>
            </a:xfrm>
            <a:custGeom>
              <a:avLst/>
              <a:gdLst/>
              <a:ahLst/>
              <a:cxnLst/>
              <a:rect l="l" t="t" r="r" b="b"/>
              <a:pathLst>
                <a:path w="561" h="496" extrusionOk="0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9" name="Google Shape;11039;p26"/>
            <p:cNvSpPr/>
            <p:nvPr/>
          </p:nvSpPr>
          <p:spPr>
            <a:xfrm>
              <a:off x="7800400" y="3877800"/>
              <a:ext cx="13825" cy="8125"/>
            </a:xfrm>
            <a:custGeom>
              <a:avLst/>
              <a:gdLst/>
              <a:ahLst/>
              <a:cxnLst/>
              <a:rect l="l" t="t" r="r" b="b"/>
              <a:pathLst>
                <a:path w="553" h="325" extrusionOk="0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0" name="Google Shape;11040;p26"/>
            <p:cNvSpPr/>
            <p:nvPr/>
          </p:nvSpPr>
          <p:spPr>
            <a:xfrm>
              <a:off x="7671725" y="3996950"/>
              <a:ext cx="17250" cy="12325"/>
            </a:xfrm>
            <a:custGeom>
              <a:avLst/>
              <a:gdLst/>
              <a:ahLst/>
              <a:cxnLst/>
              <a:rect l="l" t="t" r="r" b="b"/>
              <a:pathLst>
                <a:path w="690" h="493" extrusionOk="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1" name="Google Shape;11041;p26"/>
            <p:cNvSpPr/>
            <p:nvPr/>
          </p:nvSpPr>
          <p:spPr>
            <a:xfrm>
              <a:off x="7634125" y="4208550"/>
              <a:ext cx="14200" cy="12425"/>
            </a:xfrm>
            <a:custGeom>
              <a:avLst/>
              <a:gdLst/>
              <a:ahLst/>
              <a:cxnLst/>
              <a:rect l="l" t="t" r="r" b="b"/>
              <a:pathLst>
                <a:path w="568" h="497" extrusionOk="0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2" name="Google Shape;11042;p26"/>
            <p:cNvSpPr/>
            <p:nvPr/>
          </p:nvSpPr>
          <p:spPr>
            <a:xfrm>
              <a:off x="7685325" y="4154475"/>
              <a:ext cx="12550" cy="12325"/>
            </a:xfrm>
            <a:custGeom>
              <a:avLst/>
              <a:gdLst/>
              <a:ahLst/>
              <a:cxnLst/>
              <a:rect l="l" t="t" r="r" b="b"/>
              <a:pathLst>
                <a:path w="502" h="493" extrusionOk="0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3" name="Google Shape;11043;p26"/>
            <p:cNvSpPr/>
            <p:nvPr/>
          </p:nvSpPr>
          <p:spPr>
            <a:xfrm>
              <a:off x="7652825" y="4003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4" name="Google Shape;11044;p26"/>
            <p:cNvSpPr/>
            <p:nvPr/>
          </p:nvSpPr>
          <p:spPr>
            <a:xfrm>
              <a:off x="7584425" y="4090800"/>
              <a:ext cx="14000" cy="11925"/>
            </a:xfrm>
            <a:custGeom>
              <a:avLst/>
              <a:gdLst/>
              <a:ahLst/>
              <a:cxnLst/>
              <a:rect l="l" t="t" r="r" b="b"/>
              <a:pathLst>
                <a:path w="560" h="477" extrusionOk="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5" name="Google Shape;11045;p26"/>
            <p:cNvSpPr/>
            <p:nvPr/>
          </p:nvSpPr>
          <p:spPr>
            <a:xfrm>
              <a:off x="7596100" y="441090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6" name="Google Shape;11046;p26"/>
            <p:cNvSpPr/>
            <p:nvPr/>
          </p:nvSpPr>
          <p:spPr>
            <a:xfrm>
              <a:off x="7663175" y="4371525"/>
              <a:ext cx="13850" cy="11800"/>
            </a:xfrm>
            <a:custGeom>
              <a:avLst/>
              <a:gdLst/>
              <a:ahLst/>
              <a:cxnLst/>
              <a:rect l="l" t="t" r="r" b="b"/>
              <a:pathLst>
                <a:path w="554" h="472" extrusionOk="0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7" name="Google Shape;11047;p26"/>
            <p:cNvSpPr/>
            <p:nvPr/>
          </p:nvSpPr>
          <p:spPr>
            <a:xfrm>
              <a:off x="7668650" y="4265175"/>
              <a:ext cx="11700" cy="11625"/>
            </a:xfrm>
            <a:custGeom>
              <a:avLst/>
              <a:gdLst/>
              <a:ahLst/>
              <a:cxnLst/>
              <a:rect l="l" t="t" r="r" b="b"/>
              <a:pathLst>
                <a:path w="468" h="465" extrusionOk="0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8" name="Google Shape;11048;p26"/>
            <p:cNvSpPr/>
            <p:nvPr/>
          </p:nvSpPr>
          <p:spPr>
            <a:xfrm>
              <a:off x="7511050" y="42366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9" name="Google Shape;11049;p26"/>
            <p:cNvSpPr/>
            <p:nvPr/>
          </p:nvSpPr>
          <p:spPr>
            <a:xfrm>
              <a:off x="7323400" y="4488125"/>
              <a:ext cx="16200" cy="11800"/>
            </a:xfrm>
            <a:custGeom>
              <a:avLst/>
              <a:gdLst/>
              <a:ahLst/>
              <a:cxnLst/>
              <a:rect l="l" t="t" r="r" b="b"/>
              <a:pathLst>
                <a:path w="648" h="472" extrusionOk="0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0" name="Google Shape;11050;p26"/>
            <p:cNvSpPr/>
            <p:nvPr/>
          </p:nvSpPr>
          <p:spPr>
            <a:xfrm>
              <a:off x="7411475" y="4455925"/>
              <a:ext cx="17525" cy="12725"/>
            </a:xfrm>
            <a:custGeom>
              <a:avLst/>
              <a:gdLst/>
              <a:ahLst/>
              <a:cxnLst/>
              <a:rect l="l" t="t" r="r" b="b"/>
              <a:pathLst>
                <a:path w="701" h="509" extrusionOk="0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1" name="Google Shape;11051;p26"/>
            <p:cNvSpPr/>
            <p:nvPr/>
          </p:nvSpPr>
          <p:spPr>
            <a:xfrm>
              <a:off x="7490925" y="4186175"/>
              <a:ext cx="15150" cy="11550"/>
            </a:xfrm>
            <a:custGeom>
              <a:avLst/>
              <a:gdLst/>
              <a:ahLst/>
              <a:cxnLst/>
              <a:rect l="l" t="t" r="r" b="b"/>
              <a:pathLst>
                <a:path w="606" h="462" extrusionOk="0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2" name="Google Shape;11052;p26"/>
            <p:cNvSpPr/>
            <p:nvPr/>
          </p:nvSpPr>
          <p:spPr>
            <a:xfrm>
              <a:off x="7410150" y="4255275"/>
              <a:ext cx="13350" cy="12025"/>
            </a:xfrm>
            <a:custGeom>
              <a:avLst/>
              <a:gdLst/>
              <a:ahLst/>
              <a:cxnLst/>
              <a:rect l="l" t="t" r="r" b="b"/>
              <a:pathLst>
                <a:path w="534" h="481" extrusionOk="0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3" name="Google Shape;11053;p26"/>
            <p:cNvSpPr/>
            <p:nvPr/>
          </p:nvSpPr>
          <p:spPr>
            <a:xfrm>
              <a:off x="7369275" y="4467400"/>
              <a:ext cx="14775" cy="11950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4" name="Google Shape;11054;p26"/>
            <p:cNvSpPr/>
            <p:nvPr/>
          </p:nvSpPr>
          <p:spPr>
            <a:xfrm>
              <a:off x="7042225" y="4605825"/>
              <a:ext cx="17650" cy="12750"/>
            </a:xfrm>
            <a:custGeom>
              <a:avLst/>
              <a:gdLst/>
              <a:ahLst/>
              <a:cxnLst/>
              <a:rect l="l" t="t" r="r" b="b"/>
              <a:pathLst>
                <a:path w="706" h="510" extrusionOk="0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5" name="Google Shape;11055;p26"/>
            <p:cNvSpPr/>
            <p:nvPr/>
          </p:nvSpPr>
          <p:spPr>
            <a:xfrm>
              <a:off x="7059050" y="4717775"/>
              <a:ext cx="14200" cy="11875"/>
            </a:xfrm>
            <a:custGeom>
              <a:avLst/>
              <a:gdLst/>
              <a:ahLst/>
              <a:cxnLst/>
              <a:rect l="l" t="t" r="r" b="b"/>
              <a:pathLst>
                <a:path w="568" h="475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6" name="Google Shape;11056;p26"/>
            <p:cNvSpPr/>
            <p:nvPr/>
          </p:nvSpPr>
          <p:spPr>
            <a:xfrm>
              <a:off x="7155175" y="4645975"/>
              <a:ext cx="15650" cy="12650"/>
            </a:xfrm>
            <a:custGeom>
              <a:avLst/>
              <a:gdLst/>
              <a:ahLst/>
              <a:cxnLst/>
              <a:rect l="l" t="t" r="r" b="b"/>
              <a:pathLst>
                <a:path w="626" h="506" extrusionOk="0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7" name="Google Shape;11057;p26"/>
            <p:cNvSpPr/>
            <p:nvPr/>
          </p:nvSpPr>
          <p:spPr>
            <a:xfrm>
              <a:off x="7070725" y="4559000"/>
              <a:ext cx="15875" cy="12025"/>
            </a:xfrm>
            <a:custGeom>
              <a:avLst/>
              <a:gdLst/>
              <a:ahLst/>
              <a:cxnLst/>
              <a:rect l="l" t="t" r="r" b="b"/>
              <a:pathLst>
                <a:path w="635" h="481" extrusionOk="0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8" name="Google Shape;11058;p26"/>
            <p:cNvSpPr/>
            <p:nvPr/>
          </p:nvSpPr>
          <p:spPr>
            <a:xfrm>
              <a:off x="6751625" y="4734900"/>
              <a:ext cx="17350" cy="12150"/>
            </a:xfrm>
            <a:custGeom>
              <a:avLst/>
              <a:gdLst/>
              <a:ahLst/>
              <a:cxnLst/>
              <a:rect l="l" t="t" r="r" b="b"/>
              <a:pathLst>
                <a:path w="694" h="486" extrusionOk="0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9" name="Google Shape;11059;p26"/>
            <p:cNvSpPr/>
            <p:nvPr/>
          </p:nvSpPr>
          <p:spPr>
            <a:xfrm>
              <a:off x="6794700" y="4821825"/>
              <a:ext cx="15325" cy="12200"/>
            </a:xfrm>
            <a:custGeom>
              <a:avLst/>
              <a:gdLst/>
              <a:ahLst/>
              <a:cxnLst/>
              <a:rect l="l" t="t" r="r" b="b"/>
              <a:pathLst>
                <a:path w="613" h="488" extrusionOk="0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0" name="Google Shape;11060;p26"/>
            <p:cNvSpPr/>
            <p:nvPr/>
          </p:nvSpPr>
          <p:spPr>
            <a:xfrm>
              <a:off x="7086750" y="4620525"/>
              <a:ext cx="13200" cy="12125"/>
            </a:xfrm>
            <a:custGeom>
              <a:avLst/>
              <a:gdLst/>
              <a:ahLst/>
              <a:cxnLst/>
              <a:rect l="l" t="t" r="r" b="b"/>
              <a:pathLst>
                <a:path w="528" h="485" extrusionOk="0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1" name="Google Shape;11061;p26"/>
            <p:cNvSpPr/>
            <p:nvPr/>
          </p:nvSpPr>
          <p:spPr>
            <a:xfrm>
              <a:off x="7102200" y="4536600"/>
              <a:ext cx="13600" cy="11350"/>
            </a:xfrm>
            <a:custGeom>
              <a:avLst/>
              <a:gdLst/>
              <a:ahLst/>
              <a:cxnLst/>
              <a:rect l="l" t="t" r="r" b="b"/>
              <a:pathLst>
                <a:path w="544" h="454" extrusionOk="0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2" name="Google Shape;11062;p26"/>
            <p:cNvSpPr/>
            <p:nvPr/>
          </p:nvSpPr>
          <p:spPr>
            <a:xfrm>
              <a:off x="7048425" y="4676625"/>
              <a:ext cx="14825" cy="12300"/>
            </a:xfrm>
            <a:custGeom>
              <a:avLst/>
              <a:gdLst/>
              <a:ahLst/>
              <a:cxnLst/>
              <a:rect l="l" t="t" r="r" b="b"/>
              <a:pathLst>
                <a:path w="593" h="492" extrusionOk="0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3" name="Google Shape;11063;p26"/>
            <p:cNvSpPr/>
            <p:nvPr/>
          </p:nvSpPr>
          <p:spPr>
            <a:xfrm>
              <a:off x="7209375" y="4622800"/>
              <a:ext cx="11500" cy="10325"/>
            </a:xfrm>
            <a:custGeom>
              <a:avLst/>
              <a:gdLst/>
              <a:ahLst/>
              <a:cxnLst/>
              <a:rect l="l" t="t" r="r" b="b"/>
              <a:pathLst>
                <a:path w="460" h="413" extrusionOk="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4" name="Google Shape;11064;p26"/>
            <p:cNvSpPr/>
            <p:nvPr/>
          </p:nvSpPr>
          <p:spPr>
            <a:xfrm>
              <a:off x="7235150" y="4491550"/>
              <a:ext cx="11575" cy="10275"/>
            </a:xfrm>
            <a:custGeom>
              <a:avLst/>
              <a:gdLst/>
              <a:ahLst/>
              <a:cxnLst/>
              <a:rect l="l" t="t" r="r" b="b"/>
              <a:pathLst>
                <a:path w="463" h="411" extrusionOk="0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5" name="Google Shape;11065;p26"/>
            <p:cNvSpPr/>
            <p:nvPr/>
          </p:nvSpPr>
          <p:spPr>
            <a:xfrm>
              <a:off x="6961125" y="4466650"/>
              <a:ext cx="13725" cy="8950"/>
            </a:xfrm>
            <a:custGeom>
              <a:avLst/>
              <a:gdLst/>
              <a:ahLst/>
              <a:cxnLst/>
              <a:rect l="l" t="t" r="r" b="b"/>
              <a:pathLst>
                <a:path w="549" h="358" extrusionOk="0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6" name="Google Shape;11066;p26"/>
            <p:cNvSpPr/>
            <p:nvPr/>
          </p:nvSpPr>
          <p:spPr>
            <a:xfrm>
              <a:off x="6739650" y="4718400"/>
              <a:ext cx="15450" cy="12625"/>
            </a:xfrm>
            <a:custGeom>
              <a:avLst/>
              <a:gdLst/>
              <a:ahLst/>
              <a:cxnLst/>
              <a:rect l="l" t="t" r="r" b="b"/>
              <a:pathLst>
                <a:path w="618" h="505" extrusionOk="0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7" name="Google Shape;11067;p26"/>
            <p:cNvSpPr/>
            <p:nvPr/>
          </p:nvSpPr>
          <p:spPr>
            <a:xfrm>
              <a:off x="6834725" y="4775825"/>
              <a:ext cx="15550" cy="11875"/>
            </a:xfrm>
            <a:custGeom>
              <a:avLst/>
              <a:gdLst/>
              <a:ahLst/>
              <a:cxnLst/>
              <a:rect l="l" t="t" r="r" b="b"/>
              <a:pathLst>
                <a:path w="622" h="475" extrusionOk="0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8" name="Google Shape;11068;p26"/>
            <p:cNvSpPr/>
            <p:nvPr/>
          </p:nvSpPr>
          <p:spPr>
            <a:xfrm>
              <a:off x="6995075" y="4609500"/>
              <a:ext cx="13125" cy="12075"/>
            </a:xfrm>
            <a:custGeom>
              <a:avLst/>
              <a:gdLst/>
              <a:ahLst/>
              <a:cxnLst/>
              <a:rect l="l" t="t" r="r" b="b"/>
              <a:pathLst>
                <a:path w="525" h="483" extrusionOk="0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9" name="Google Shape;11069;p26"/>
            <p:cNvSpPr/>
            <p:nvPr/>
          </p:nvSpPr>
          <p:spPr>
            <a:xfrm>
              <a:off x="6850925" y="4559950"/>
              <a:ext cx="14550" cy="8050"/>
            </a:xfrm>
            <a:custGeom>
              <a:avLst/>
              <a:gdLst/>
              <a:ahLst/>
              <a:cxnLst/>
              <a:rect l="l" t="t" r="r" b="b"/>
              <a:pathLst>
                <a:path w="582" h="322" extrusionOk="0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0" name="Google Shape;11070;p26"/>
            <p:cNvSpPr/>
            <p:nvPr/>
          </p:nvSpPr>
          <p:spPr>
            <a:xfrm>
              <a:off x="6566200" y="4806975"/>
              <a:ext cx="13375" cy="11775"/>
            </a:xfrm>
            <a:custGeom>
              <a:avLst/>
              <a:gdLst/>
              <a:ahLst/>
              <a:cxnLst/>
              <a:rect l="l" t="t" r="r" b="b"/>
              <a:pathLst>
                <a:path w="535" h="471" extrusionOk="0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1" name="Google Shape;11071;p26"/>
            <p:cNvSpPr/>
            <p:nvPr/>
          </p:nvSpPr>
          <p:spPr>
            <a:xfrm>
              <a:off x="6721325" y="4802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2" name="Google Shape;11072;p26"/>
            <p:cNvSpPr/>
            <p:nvPr/>
          </p:nvSpPr>
          <p:spPr>
            <a:xfrm>
              <a:off x="6751825" y="4610875"/>
              <a:ext cx="15375" cy="12075"/>
            </a:xfrm>
            <a:custGeom>
              <a:avLst/>
              <a:gdLst/>
              <a:ahLst/>
              <a:cxnLst/>
              <a:rect l="l" t="t" r="r" b="b"/>
              <a:pathLst>
                <a:path w="615" h="483" extrusionOk="0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3" name="Google Shape;11073;p26"/>
            <p:cNvSpPr/>
            <p:nvPr/>
          </p:nvSpPr>
          <p:spPr>
            <a:xfrm>
              <a:off x="6538675" y="4677375"/>
              <a:ext cx="10800" cy="10350"/>
            </a:xfrm>
            <a:custGeom>
              <a:avLst/>
              <a:gdLst/>
              <a:ahLst/>
              <a:cxnLst/>
              <a:rect l="l" t="t" r="r" b="b"/>
              <a:pathLst>
                <a:path w="432" h="414" extrusionOk="0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4" name="Google Shape;11074;p26"/>
            <p:cNvSpPr/>
            <p:nvPr/>
          </p:nvSpPr>
          <p:spPr>
            <a:xfrm>
              <a:off x="6497825" y="4844025"/>
              <a:ext cx="13775" cy="11975"/>
            </a:xfrm>
            <a:custGeom>
              <a:avLst/>
              <a:gdLst/>
              <a:ahLst/>
              <a:cxnLst/>
              <a:rect l="l" t="t" r="r" b="b"/>
              <a:pathLst>
                <a:path w="551" h="479" extrusionOk="0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5" name="Google Shape;11075;p26"/>
            <p:cNvSpPr/>
            <p:nvPr/>
          </p:nvSpPr>
          <p:spPr>
            <a:xfrm>
              <a:off x="6503650" y="4755725"/>
              <a:ext cx="14600" cy="12150"/>
            </a:xfrm>
            <a:custGeom>
              <a:avLst/>
              <a:gdLst/>
              <a:ahLst/>
              <a:cxnLst/>
              <a:rect l="l" t="t" r="r" b="b"/>
              <a:pathLst>
                <a:path w="584" h="486" extrusionOk="0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6" name="Google Shape;11076;p26"/>
            <p:cNvSpPr/>
            <p:nvPr/>
          </p:nvSpPr>
          <p:spPr>
            <a:xfrm>
              <a:off x="6542025" y="4796050"/>
              <a:ext cx="13375" cy="12500"/>
            </a:xfrm>
            <a:custGeom>
              <a:avLst/>
              <a:gdLst/>
              <a:ahLst/>
              <a:cxnLst/>
              <a:rect l="l" t="t" r="r" b="b"/>
              <a:pathLst>
                <a:path w="535" h="500" extrusionOk="0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7" name="Google Shape;11077;p26"/>
            <p:cNvSpPr/>
            <p:nvPr/>
          </p:nvSpPr>
          <p:spPr>
            <a:xfrm>
              <a:off x="6597250" y="4759025"/>
              <a:ext cx="14000" cy="12175"/>
            </a:xfrm>
            <a:custGeom>
              <a:avLst/>
              <a:gdLst/>
              <a:ahLst/>
              <a:cxnLst/>
              <a:rect l="l" t="t" r="r" b="b"/>
              <a:pathLst>
                <a:path w="560" h="487" extrusionOk="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8" name="Google Shape;11078;p26"/>
            <p:cNvSpPr/>
            <p:nvPr/>
          </p:nvSpPr>
          <p:spPr>
            <a:xfrm>
              <a:off x="6373650" y="4648275"/>
              <a:ext cx="14125" cy="11775"/>
            </a:xfrm>
            <a:custGeom>
              <a:avLst/>
              <a:gdLst/>
              <a:ahLst/>
              <a:cxnLst/>
              <a:rect l="l" t="t" r="r" b="b"/>
              <a:pathLst>
                <a:path w="565" h="471" extrusionOk="0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9" name="Google Shape;11079;p26"/>
            <p:cNvSpPr/>
            <p:nvPr/>
          </p:nvSpPr>
          <p:spPr>
            <a:xfrm>
              <a:off x="6077525" y="4779175"/>
              <a:ext cx="14700" cy="12050"/>
            </a:xfrm>
            <a:custGeom>
              <a:avLst/>
              <a:gdLst/>
              <a:ahLst/>
              <a:cxnLst/>
              <a:rect l="l" t="t" r="r" b="b"/>
              <a:pathLst>
                <a:path w="588" h="482" extrusionOk="0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0" name="Google Shape;11080;p26"/>
            <p:cNvSpPr/>
            <p:nvPr/>
          </p:nvSpPr>
          <p:spPr>
            <a:xfrm>
              <a:off x="6213475" y="4808550"/>
              <a:ext cx="14625" cy="8650"/>
            </a:xfrm>
            <a:custGeom>
              <a:avLst/>
              <a:gdLst/>
              <a:ahLst/>
              <a:cxnLst/>
              <a:rect l="l" t="t" r="r" b="b"/>
              <a:pathLst>
                <a:path w="585" h="346" extrusionOk="0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1" name="Google Shape;11081;p26"/>
            <p:cNvSpPr/>
            <p:nvPr/>
          </p:nvSpPr>
          <p:spPr>
            <a:xfrm>
              <a:off x="6312250" y="4734175"/>
              <a:ext cx="15475" cy="12000"/>
            </a:xfrm>
            <a:custGeom>
              <a:avLst/>
              <a:gdLst/>
              <a:ahLst/>
              <a:cxnLst/>
              <a:rect l="l" t="t" r="r" b="b"/>
              <a:pathLst>
                <a:path w="619" h="480" extrusionOk="0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2" name="Google Shape;11082;p26"/>
            <p:cNvSpPr/>
            <p:nvPr/>
          </p:nvSpPr>
          <p:spPr>
            <a:xfrm>
              <a:off x="6189150" y="4662400"/>
              <a:ext cx="17775" cy="12400"/>
            </a:xfrm>
            <a:custGeom>
              <a:avLst/>
              <a:gdLst/>
              <a:ahLst/>
              <a:cxnLst/>
              <a:rect l="l" t="t" r="r" b="b"/>
              <a:pathLst>
                <a:path w="711" h="496" extrusionOk="0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3" name="Google Shape;11083;p26"/>
            <p:cNvSpPr/>
            <p:nvPr/>
          </p:nvSpPr>
          <p:spPr>
            <a:xfrm>
              <a:off x="6111725" y="4753875"/>
              <a:ext cx="15500" cy="12150"/>
            </a:xfrm>
            <a:custGeom>
              <a:avLst/>
              <a:gdLst/>
              <a:ahLst/>
              <a:cxnLst/>
              <a:rect l="l" t="t" r="r" b="b"/>
              <a:pathLst>
                <a:path w="620" h="486" extrusionOk="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4" name="Google Shape;11084;p26"/>
            <p:cNvSpPr/>
            <p:nvPr/>
          </p:nvSpPr>
          <p:spPr>
            <a:xfrm>
              <a:off x="6199300" y="4781025"/>
              <a:ext cx="14625" cy="8675"/>
            </a:xfrm>
            <a:custGeom>
              <a:avLst/>
              <a:gdLst/>
              <a:ahLst/>
              <a:cxnLst/>
              <a:rect l="l" t="t" r="r" b="b"/>
              <a:pathLst>
                <a:path w="585" h="347" extrusionOk="0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5" name="Google Shape;11085;p26"/>
            <p:cNvSpPr/>
            <p:nvPr/>
          </p:nvSpPr>
          <p:spPr>
            <a:xfrm>
              <a:off x="6266350" y="4691625"/>
              <a:ext cx="15500" cy="12225"/>
            </a:xfrm>
            <a:custGeom>
              <a:avLst/>
              <a:gdLst/>
              <a:ahLst/>
              <a:cxnLst/>
              <a:rect l="l" t="t" r="r" b="b"/>
              <a:pathLst>
                <a:path w="620" h="489" extrusionOk="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6" name="Google Shape;11086;p26"/>
            <p:cNvSpPr/>
            <p:nvPr/>
          </p:nvSpPr>
          <p:spPr>
            <a:xfrm>
              <a:off x="6097575" y="4607500"/>
              <a:ext cx="14175" cy="11900"/>
            </a:xfrm>
            <a:custGeom>
              <a:avLst/>
              <a:gdLst/>
              <a:ahLst/>
              <a:cxnLst/>
              <a:rect l="l" t="t" r="r" b="b"/>
              <a:pathLst>
                <a:path w="567" h="476" extrusionOk="0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7" name="Google Shape;11087;p26"/>
            <p:cNvSpPr/>
            <p:nvPr/>
          </p:nvSpPr>
          <p:spPr>
            <a:xfrm>
              <a:off x="5980775" y="4731600"/>
              <a:ext cx="13175" cy="12500"/>
            </a:xfrm>
            <a:custGeom>
              <a:avLst/>
              <a:gdLst/>
              <a:ahLst/>
              <a:cxnLst/>
              <a:rect l="l" t="t" r="r" b="b"/>
              <a:pathLst>
                <a:path w="527" h="500" extrusionOk="0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8" name="Google Shape;11088;p26"/>
            <p:cNvSpPr/>
            <p:nvPr/>
          </p:nvSpPr>
          <p:spPr>
            <a:xfrm>
              <a:off x="6082525" y="474842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9" name="Google Shape;11089;p26"/>
            <p:cNvSpPr/>
            <p:nvPr/>
          </p:nvSpPr>
          <p:spPr>
            <a:xfrm>
              <a:off x="6136350" y="4683150"/>
              <a:ext cx="14575" cy="11525"/>
            </a:xfrm>
            <a:custGeom>
              <a:avLst/>
              <a:gdLst/>
              <a:ahLst/>
              <a:cxnLst/>
              <a:rect l="l" t="t" r="r" b="b"/>
              <a:pathLst>
                <a:path w="583" h="461" extrusionOk="0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0" name="Google Shape;11090;p26"/>
            <p:cNvSpPr/>
            <p:nvPr/>
          </p:nvSpPr>
          <p:spPr>
            <a:xfrm>
              <a:off x="5972675" y="4545325"/>
              <a:ext cx="15650" cy="12450"/>
            </a:xfrm>
            <a:custGeom>
              <a:avLst/>
              <a:gdLst/>
              <a:ahLst/>
              <a:cxnLst/>
              <a:rect l="l" t="t" r="r" b="b"/>
              <a:pathLst>
                <a:path w="626" h="498" extrusionOk="0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1" name="Google Shape;11091;p26"/>
            <p:cNvSpPr/>
            <p:nvPr/>
          </p:nvSpPr>
          <p:spPr>
            <a:xfrm>
              <a:off x="5663900" y="4575875"/>
              <a:ext cx="11700" cy="11850"/>
            </a:xfrm>
            <a:custGeom>
              <a:avLst/>
              <a:gdLst/>
              <a:ahLst/>
              <a:cxnLst/>
              <a:rect l="l" t="t" r="r" b="b"/>
              <a:pathLst>
                <a:path w="468" h="474" extrusionOk="0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2" name="Google Shape;11092;p26"/>
            <p:cNvSpPr/>
            <p:nvPr/>
          </p:nvSpPr>
          <p:spPr>
            <a:xfrm>
              <a:off x="5740825" y="4697700"/>
              <a:ext cx="15650" cy="12025"/>
            </a:xfrm>
            <a:custGeom>
              <a:avLst/>
              <a:gdLst/>
              <a:ahLst/>
              <a:cxnLst/>
              <a:rect l="l" t="t" r="r" b="b"/>
              <a:pathLst>
                <a:path w="626" h="481" extrusionOk="0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3" name="Google Shape;11093;p26"/>
            <p:cNvSpPr/>
            <p:nvPr/>
          </p:nvSpPr>
          <p:spPr>
            <a:xfrm>
              <a:off x="5898225" y="46650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4" name="Google Shape;11094;p26"/>
            <p:cNvSpPr/>
            <p:nvPr/>
          </p:nvSpPr>
          <p:spPr>
            <a:xfrm>
              <a:off x="5876550" y="4570700"/>
              <a:ext cx="15525" cy="12350"/>
            </a:xfrm>
            <a:custGeom>
              <a:avLst/>
              <a:gdLst/>
              <a:ahLst/>
              <a:cxnLst/>
              <a:rect l="l" t="t" r="r" b="b"/>
              <a:pathLst>
                <a:path w="621" h="494" extrusionOk="0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5" name="Google Shape;11095;p26"/>
            <p:cNvSpPr/>
            <p:nvPr/>
          </p:nvSpPr>
          <p:spPr>
            <a:xfrm>
              <a:off x="5769225" y="4569300"/>
              <a:ext cx="14775" cy="12575"/>
            </a:xfrm>
            <a:custGeom>
              <a:avLst/>
              <a:gdLst/>
              <a:ahLst/>
              <a:cxnLst/>
              <a:rect l="l" t="t" r="r" b="b"/>
              <a:pathLst>
                <a:path w="591" h="503" extrusionOk="0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6" name="Google Shape;11096;p26"/>
            <p:cNvSpPr/>
            <p:nvPr/>
          </p:nvSpPr>
          <p:spPr>
            <a:xfrm>
              <a:off x="5721825" y="4680475"/>
              <a:ext cx="15075" cy="12100"/>
            </a:xfrm>
            <a:custGeom>
              <a:avLst/>
              <a:gdLst/>
              <a:ahLst/>
              <a:cxnLst/>
              <a:rect l="l" t="t" r="r" b="b"/>
              <a:pathLst>
                <a:path w="603" h="484" extrusionOk="0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7" name="Google Shape;11097;p26"/>
            <p:cNvSpPr/>
            <p:nvPr/>
          </p:nvSpPr>
          <p:spPr>
            <a:xfrm>
              <a:off x="5857375" y="4686900"/>
              <a:ext cx="13175" cy="12600"/>
            </a:xfrm>
            <a:custGeom>
              <a:avLst/>
              <a:gdLst/>
              <a:ahLst/>
              <a:cxnLst/>
              <a:rect l="l" t="t" r="r" b="b"/>
              <a:pathLst>
                <a:path w="527" h="504" extrusionOk="0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8" name="Google Shape;11098;p26"/>
            <p:cNvSpPr/>
            <p:nvPr/>
          </p:nvSpPr>
          <p:spPr>
            <a:xfrm>
              <a:off x="6004125" y="4545000"/>
              <a:ext cx="16300" cy="11900"/>
            </a:xfrm>
            <a:custGeom>
              <a:avLst/>
              <a:gdLst/>
              <a:ahLst/>
              <a:cxnLst/>
              <a:rect l="l" t="t" r="r" b="b"/>
              <a:pathLst>
                <a:path w="652" h="476" extrusionOk="0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9" name="Google Shape;11099;p26"/>
            <p:cNvSpPr/>
            <p:nvPr/>
          </p:nvSpPr>
          <p:spPr>
            <a:xfrm>
              <a:off x="5808225" y="4480725"/>
              <a:ext cx="11650" cy="10250"/>
            </a:xfrm>
            <a:custGeom>
              <a:avLst/>
              <a:gdLst/>
              <a:ahLst/>
              <a:cxnLst/>
              <a:rect l="l" t="t" r="r" b="b"/>
              <a:pathLst>
                <a:path w="466" h="410" extrusionOk="0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0" name="Google Shape;11100;p26"/>
            <p:cNvSpPr/>
            <p:nvPr/>
          </p:nvSpPr>
          <p:spPr>
            <a:xfrm>
              <a:off x="5604625" y="4579825"/>
              <a:ext cx="17700" cy="12425"/>
            </a:xfrm>
            <a:custGeom>
              <a:avLst/>
              <a:gdLst/>
              <a:ahLst/>
              <a:cxnLst/>
              <a:rect l="l" t="t" r="r" b="b"/>
              <a:pathLst>
                <a:path w="708" h="497" extrusionOk="0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1" name="Google Shape;11101;p26"/>
            <p:cNvSpPr/>
            <p:nvPr/>
          </p:nvSpPr>
          <p:spPr>
            <a:xfrm>
              <a:off x="5700575" y="4601650"/>
              <a:ext cx="15150" cy="12275"/>
            </a:xfrm>
            <a:custGeom>
              <a:avLst/>
              <a:gdLst/>
              <a:ahLst/>
              <a:cxnLst/>
              <a:rect l="l" t="t" r="r" b="b"/>
              <a:pathLst>
                <a:path w="606" h="491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2" name="Google Shape;11102;p26"/>
            <p:cNvSpPr/>
            <p:nvPr/>
          </p:nvSpPr>
          <p:spPr>
            <a:xfrm>
              <a:off x="5727525" y="4513025"/>
              <a:ext cx="14950" cy="8200"/>
            </a:xfrm>
            <a:custGeom>
              <a:avLst/>
              <a:gdLst/>
              <a:ahLst/>
              <a:cxnLst/>
              <a:rect l="l" t="t" r="r" b="b"/>
              <a:pathLst>
                <a:path w="598" h="328" extrusionOk="0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3" name="Google Shape;11103;p26"/>
            <p:cNvSpPr/>
            <p:nvPr/>
          </p:nvSpPr>
          <p:spPr>
            <a:xfrm>
              <a:off x="5600675" y="4446750"/>
              <a:ext cx="14875" cy="12625"/>
            </a:xfrm>
            <a:custGeom>
              <a:avLst/>
              <a:gdLst/>
              <a:ahLst/>
              <a:cxnLst/>
              <a:rect l="l" t="t" r="r" b="b"/>
              <a:pathLst>
                <a:path w="595" h="505" extrusionOk="0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4" name="Google Shape;11104;p26"/>
            <p:cNvSpPr/>
            <p:nvPr/>
          </p:nvSpPr>
          <p:spPr>
            <a:xfrm>
              <a:off x="5467925" y="450657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5" name="Google Shape;11105;p26"/>
            <p:cNvSpPr/>
            <p:nvPr/>
          </p:nvSpPr>
          <p:spPr>
            <a:xfrm>
              <a:off x="5484600" y="45476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6" name="Google Shape;11106;p26"/>
            <p:cNvSpPr/>
            <p:nvPr/>
          </p:nvSpPr>
          <p:spPr>
            <a:xfrm>
              <a:off x="5573125" y="4477725"/>
              <a:ext cx="14075" cy="11625"/>
            </a:xfrm>
            <a:custGeom>
              <a:avLst/>
              <a:gdLst/>
              <a:ahLst/>
              <a:cxnLst/>
              <a:rect l="l" t="t" r="r" b="b"/>
              <a:pathLst>
                <a:path w="563" h="465" extrusionOk="0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7" name="Google Shape;11107;p26"/>
            <p:cNvSpPr/>
            <p:nvPr/>
          </p:nvSpPr>
          <p:spPr>
            <a:xfrm>
              <a:off x="5553825" y="43802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8" name="Google Shape;11108;p26"/>
            <p:cNvSpPr/>
            <p:nvPr/>
          </p:nvSpPr>
          <p:spPr>
            <a:xfrm>
              <a:off x="5438100" y="4367375"/>
              <a:ext cx="14000" cy="12575"/>
            </a:xfrm>
            <a:custGeom>
              <a:avLst/>
              <a:gdLst/>
              <a:ahLst/>
              <a:cxnLst/>
              <a:rect l="l" t="t" r="r" b="b"/>
              <a:pathLst>
                <a:path w="560" h="503" extrusionOk="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9" name="Google Shape;11109;p26"/>
            <p:cNvSpPr/>
            <p:nvPr/>
          </p:nvSpPr>
          <p:spPr>
            <a:xfrm>
              <a:off x="5332100" y="4309700"/>
              <a:ext cx="14925" cy="12200"/>
            </a:xfrm>
            <a:custGeom>
              <a:avLst/>
              <a:gdLst/>
              <a:ahLst/>
              <a:cxnLst/>
              <a:rect l="l" t="t" r="r" b="b"/>
              <a:pathLst>
                <a:path w="597" h="488" extrusionOk="0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0" name="Google Shape;11110;p26"/>
            <p:cNvSpPr/>
            <p:nvPr/>
          </p:nvSpPr>
          <p:spPr>
            <a:xfrm>
              <a:off x="5364525" y="4283275"/>
              <a:ext cx="14200" cy="11775"/>
            </a:xfrm>
            <a:custGeom>
              <a:avLst/>
              <a:gdLst/>
              <a:ahLst/>
              <a:cxnLst/>
              <a:rect l="l" t="t" r="r" b="b"/>
              <a:pathLst>
                <a:path w="568" h="471" extrusionOk="0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1" name="Google Shape;11111;p26"/>
            <p:cNvSpPr/>
            <p:nvPr/>
          </p:nvSpPr>
          <p:spPr>
            <a:xfrm>
              <a:off x="5299475" y="4180700"/>
              <a:ext cx="15650" cy="11825"/>
            </a:xfrm>
            <a:custGeom>
              <a:avLst/>
              <a:gdLst/>
              <a:ahLst/>
              <a:cxnLst/>
              <a:rect l="l" t="t" r="r" b="b"/>
              <a:pathLst>
                <a:path w="626" h="473" extrusionOk="0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2" name="Google Shape;11112;p26"/>
            <p:cNvSpPr/>
            <p:nvPr/>
          </p:nvSpPr>
          <p:spPr>
            <a:xfrm>
              <a:off x="5292800" y="4354875"/>
              <a:ext cx="17050" cy="12675"/>
            </a:xfrm>
            <a:custGeom>
              <a:avLst/>
              <a:gdLst/>
              <a:ahLst/>
              <a:cxnLst/>
              <a:rect l="l" t="t" r="r" b="b"/>
              <a:pathLst>
                <a:path w="682" h="507" extrusionOk="0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3" name="Google Shape;11113;p26"/>
            <p:cNvSpPr/>
            <p:nvPr/>
          </p:nvSpPr>
          <p:spPr>
            <a:xfrm>
              <a:off x="5565500" y="4631000"/>
              <a:ext cx="27300" cy="20750"/>
            </a:xfrm>
            <a:custGeom>
              <a:avLst/>
              <a:gdLst/>
              <a:ahLst/>
              <a:cxnLst/>
              <a:rect l="l" t="t" r="r" b="b"/>
              <a:pathLst>
                <a:path w="1092" h="830" extrusionOk="0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4" name="Google Shape;11114;p26"/>
            <p:cNvSpPr/>
            <p:nvPr/>
          </p:nvSpPr>
          <p:spPr>
            <a:xfrm>
              <a:off x="5657225" y="4622700"/>
              <a:ext cx="28925" cy="20900"/>
            </a:xfrm>
            <a:custGeom>
              <a:avLst/>
              <a:gdLst/>
              <a:ahLst/>
              <a:cxnLst/>
              <a:rect l="l" t="t" r="r" b="b"/>
              <a:pathLst>
                <a:path w="1157" h="836" extrusionOk="0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5" name="Google Shape;11115;p26"/>
            <p:cNvSpPr/>
            <p:nvPr/>
          </p:nvSpPr>
          <p:spPr>
            <a:xfrm>
              <a:off x="5630200" y="4512300"/>
              <a:ext cx="26075" cy="20975"/>
            </a:xfrm>
            <a:custGeom>
              <a:avLst/>
              <a:gdLst/>
              <a:ahLst/>
              <a:cxnLst/>
              <a:rect l="l" t="t" r="r" b="b"/>
              <a:pathLst>
                <a:path w="1043" h="839" extrusionOk="0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6" name="Google Shape;11116;p26"/>
            <p:cNvSpPr/>
            <p:nvPr/>
          </p:nvSpPr>
          <p:spPr>
            <a:xfrm>
              <a:off x="5564375" y="45130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7" name="Google Shape;11117;p26"/>
            <p:cNvSpPr/>
            <p:nvPr/>
          </p:nvSpPr>
          <p:spPr>
            <a:xfrm>
              <a:off x="5647425" y="4651850"/>
              <a:ext cx="27325" cy="20475"/>
            </a:xfrm>
            <a:custGeom>
              <a:avLst/>
              <a:gdLst/>
              <a:ahLst/>
              <a:cxnLst/>
              <a:rect l="l" t="t" r="r" b="b"/>
              <a:pathLst>
                <a:path w="1093" h="819" extrusionOk="0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8" name="Google Shape;11118;p26"/>
            <p:cNvSpPr/>
            <p:nvPr/>
          </p:nvSpPr>
          <p:spPr>
            <a:xfrm>
              <a:off x="5838175" y="4650225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9" name="Google Shape;11119;p26"/>
            <p:cNvSpPr/>
            <p:nvPr/>
          </p:nvSpPr>
          <p:spPr>
            <a:xfrm>
              <a:off x="5840675" y="4546725"/>
              <a:ext cx="24850" cy="21150"/>
            </a:xfrm>
            <a:custGeom>
              <a:avLst/>
              <a:gdLst/>
              <a:ahLst/>
              <a:cxnLst/>
              <a:rect l="l" t="t" r="r" b="b"/>
              <a:pathLst>
                <a:path w="994" h="846" extrusionOk="0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0" name="Google Shape;11120;p26"/>
            <p:cNvSpPr/>
            <p:nvPr/>
          </p:nvSpPr>
          <p:spPr>
            <a:xfrm>
              <a:off x="5726700" y="4538125"/>
              <a:ext cx="23125" cy="21175"/>
            </a:xfrm>
            <a:custGeom>
              <a:avLst/>
              <a:gdLst/>
              <a:ahLst/>
              <a:cxnLst/>
              <a:rect l="l" t="t" r="r" b="b"/>
              <a:pathLst>
                <a:path w="925" h="847" extrusionOk="0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1" name="Google Shape;11121;p26"/>
            <p:cNvSpPr/>
            <p:nvPr/>
          </p:nvSpPr>
          <p:spPr>
            <a:xfrm>
              <a:off x="5731450" y="4628950"/>
              <a:ext cx="23675" cy="20825"/>
            </a:xfrm>
            <a:custGeom>
              <a:avLst/>
              <a:gdLst/>
              <a:ahLst/>
              <a:cxnLst/>
              <a:rect l="l" t="t" r="r" b="b"/>
              <a:pathLst>
                <a:path w="947" h="833" extrusionOk="0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2" name="Google Shape;11122;p26"/>
            <p:cNvSpPr/>
            <p:nvPr/>
          </p:nvSpPr>
          <p:spPr>
            <a:xfrm>
              <a:off x="5955725" y="4663375"/>
              <a:ext cx="30125" cy="21275"/>
            </a:xfrm>
            <a:custGeom>
              <a:avLst/>
              <a:gdLst/>
              <a:ahLst/>
              <a:cxnLst/>
              <a:rect l="l" t="t" r="r" b="b"/>
              <a:pathLst>
                <a:path w="1205" h="851" extrusionOk="0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3" name="Google Shape;11123;p26"/>
            <p:cNvSpPr/>
            <p:nvPr/>
          </p:nvSpPr>
          <p:spPr>
            <a:xfrm>
              <a:off x="6175925" y="4697775"/>
              <a:ext cx="28375" cy="21500"/>
            </a:xfrm>
            <a:custGeom>
              <a:avLst/>
              <a:gdLst/>
              <a:ahLst/>
              <a:cxnLst/>
              <a:rect l="l" t="t" r="r" b="b"/>
              <a:pathLst>
                <a:path w="1135" h="860" extrusionOk="0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4" name="Google Shape;11124;p26"/>
            <p:cNvSpPr/>
            <p:nvPr/>
          </p:nvSpPr>
          <p:spPr>
            <a:xfrm>
              <a:off x="6559525" y="4697025"/>
              <a:ext cx="24225" cy="20775"/>
            </a:xfrm>
            <a:custGeom>
              <a:avLst/>
              <a:gdLst/>
              <a:ahLst/>
              <a:cxnLst/>
              <a:rect l="l" t="t" r="r" b="b"/>
              <a:pathLst>
                <a:path w="969" h="831" extrusionOk="0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5" name="Google Shape;11125;p26"/>
            <p:cNvSpPr/>
            <p:nvPr/>
          </p:nvSpPr>
          <p:spPr>
            <a:xfrm>
              <a:off x="6620850" y="4690450"/>
              <a:ext cx="24600" cy="20875"/>
            </a:xfrm>
            <a:custGeom>
              <a:avLst/>
              <a:gdLst/>
              <a:ahLst/>
              <a:cxnLst/>
              <a:rect l="l" t="t" r="r" b="b"/>
              <a:pathLst>
                <a:path w="984" h="835" extrusionOk="0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6" name="Google Shape;11126;p26"/>
            <p:cNvSpPr/>
            <p:nvPr/>
          </p:nvSpPr>
          <p:spPr>
            <a:xfrm>
              <a:off x="6299350" y="4668575"/>
              <a:ext cx="27550" cy="20875"/>
            </a:xfrm>
            <a:custGeom>
              <a:avLst/>
              <a:gdLst/>
              <a:ahLst/>
              <a:cxnLst/>
              <a:rect l="l" t="t" r="r" b="b"/>
              <a:pathLst>
                <a:path w="1102" h="835" extrusionOk="0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7" name="Google Shape;11127;p26"/>
            <p:cNvSpPr/>
            <p:nvPr/>
          </p:nvSpPr>
          <p:spPr>
            <a:xfrm>
              <a:off x="6156750" y="4742925"/>
              <a:ext cx="25275" cy="20775"/>
            </a:xfrm>
            <a:custGeom>
              <a:avLst/>
              <a:gdLst/>
              <a:ahLst/>
              <a:cxnLst/>
              <a:rect l="l" t="t" r="r" b="b"/>
              <a:pathLst>
                <a:path w="1011" h="831" extrusionOk="0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8" name="Google Shape;11128;p26"/>
            <p:cNvSpPr/>
            <p:nvPr/>
          </p:nvSpPr>
          <p:spPr>
            <a:xfrm>
              <a:off x="6466125" y="4748650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9" name="Google Shape;11129;p26"/>
            <p:cNvSpPr/>
            <p:nvPr/>
          </p:nvSpPr>
          <p:spPr>
            <a:xfrm>
              <a:off x="6638450" y="4651700"/>
              <a:ext cx="24525" cy="21000"/>
            </a:xfrm>
            <a:custGeom>
              <a:avLst/>
              <a:gdLst/>
              <a:ahLst/>
              <a:cxnLst/>
              <a:rect l="l" t="t" r="r" b="b"/>
              <a:pathLst>
                <a:path w="981" h="840" extrusionOk="0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0" name="Google Shape;11130;p26"/>
            <p:cNvSpPr/>
            <p:nvPr/>
          </p:nvSpPr>
          <p:spPr>
            <a:xfrm>
              <a:off x="6580000" y="4639300"/>
              <a:ext cx="25425" cy="20800"/>
            </a:xfrm>
            <a:custGeom>
              <a:avLst/>
              <a:gdLst/>
              <a:ahLst/>
              <a:cxnLst/>
              <a:rect l="l" t="t" r="r" b="b"/>
              <a:pathLst>
                <a:path w="1017" h="832" extrusionOk="0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1" name="Google Shape;11131;p26"/>
            <p:cNvSpPr/>
            <p:nvPr/>
          </p:nvSpPr>
          <p:spPr>
            <a:xfrm>
              <a:off x="6520350" y="4712100"/>
              <a:ext cx="22300" cy="20900"/>
            </a:xfrm>
            <a:custGeom>
              <a:avLst/>
              <a:gdLst/>
              <a:ahLst/>
              <a:cxnLst/>
              <a:rect l="l" t="t" r="r" b="b"/>
              <a:pathLst>
                <a:path w="892" h="836" extrusionOk="0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2" name="Google Shape;11132;p26"/>
            <p:cNvSpPr/>
            <p:nvPr/>
          </p:nvSpPr>
          <p:spPr>
            <a:xfrm>
              <a:off x="6785925" y="4667325"/>
              <a:ext cx="24650" cy="20625"/>
            </a:xfrm>
            <a:custGeom>
              <a:avLst/>
              <a:gdLst/>
              <a:ahLst/>
              <a:cxnLst/>
              <a:rect l="l" t="t" r="r" b="b"/>
              <a:pathLst>
                <a:path w="986" h="825" extrusionOk="0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3" name="Google Shape;11133;p26"/>
            <p:cNvSpPr/>
            <p:nvPr/>
          </p:nvSpPr>
          <p:spPr>
            <a:xfrm>
              <a:off x="7003575" y="4631275"/>
              <a:ext cx="24650" cy="20850"/>
            </a:xfrm>
            <a:custGeom>
              <a:avLst/>
              <a:gdLst/>
              <a:ahLst/>
              <a:cxnLst/>
              <a:rect l="l" t="t" r="r" b="b"/>
              <a:pathLst>
                <a:path w="986" h="834" extrusionOk="0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4" name="Google Shape;11134;p26"/>
            <p:cNvSpPr/>
            <p:nvPr/>
          </p:nvSpPr>
          <p:spPr>
            <a:xfrm>
              <a:off x="6827225" y="46798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5" name="Google Shape;11135;p26"/>
            <p:cNvSpPr/>
            <p:nvPr/>
          </p:nvSpPr>
          <p:spPr>
            <a:xfrm>
              <a:off x="6791375" y="4716750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6" name="Google Shape;11136;p26"/>
            <p:cNvSpPr/>
            <p:nvPr/>
          </p:nvSpPr>
          <p:spPr>
            <a:xfrm>
              <a:off x="7213425" y="4461450"/>
              <a:ext cx="27450" cy="20950"/>
            </a:xfrm>
            <a:custGeom>
              <a:avLst/>
              <a:gdLst/>
              <a:ahLst/>
              <a:cxnLst/>
              <a:rect l="l" t="t" r="r" b="b"/>
              <a:pathLst>
                <a:path w="1098" h="838" extrusionOk="0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7" name="Google Shape;11137;p26"/>
            <p:cNvSpPr/>
            <p:nvPr/>
          </p:nvSpPr>
          <p:spPr>
            <a:xfrm>
              <a:off x="7489750" y="4278125"/>
              <a:ext cx="27150" cy="20750"/>
            </a:xfrm>
            <a:custGeom>
              <a:avLst/>
              <a:gdLst/>
              <a:ahLst/>
              <a:cxnLst/>
              <a:rect l="l" t="t" r="r" b="b"/>
              <a:pathLst>
                <a:path w="1086" h="830" extrusionOk="0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8" name="Google Shape;11138;p26"/>
            <p:cNvSpPr/>
            <p:nvPr/>
          </p:nvSpPr>
          <p:spPr>
            <a:xfrm>
              <a:off x="7464350" y="4314000"/>
              <a:ext cx="23150" cy="20875"/>
            </a:xfrm>
            <a:custGeom>
              <a:avLst/>
              <a:gdLst/>
              <a:ahLst/>
              <a:cxnLst/>
              <a:rect l="l" t="t" r="r" b="b"/>
              <a:pathLst>
                <a:path w="926" h="835" extrusionOk="0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9" name="Google Shape;11139;p26"/>
            <p:cNvSpPr/>
            <p:nvPr/>
          </p:nvSpPr>
          <p:spPr>
            <a:xfrm>
              <a:off x="7336750" y="4444475"/>
              <a:ext cx="27025" cy="21850"/>
            </a:xfrm>
            <a:custGeom>
              <a:avLst/>
              <a:gdLst/>
              <a:ahLst/>
              <a:cxnLst/>
              <a:rect l="l" t="t" r="r" b="b"/>
              <a:pathLst>
                <a:path w="1081" h="874" extrusionOk="0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0" name="Google Shape;11140;p26"/>
            <p:cNvSpPr/>
            <p:nvPr/>
          </p:nvSpPr>
          <p:spPr>
            <a:xfrm>
              <a:off x="7459600" y="4405325"/>
              <a:ext cx="31300" cy="21175"/>
            </a:xfrm>
            <a:custGeom>
              <a:avLst/>
              <a:gdLst/>
              <a:ahLst/>
              <a:cxnLst/>
              <a:rect l="l" t="t" r="r" b="b"/>
              <a:pathLst>
                <a:path w="1252" h="847" extrusionOk="0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1" name="Google Shape;11141;p26"/>
            <p:cNvSpPr/>
            <p:nvPr/>
          </p:nvSpPr>
          <p:spPr>
            <a:xfrm>
              <a:off x="7586975" y="4286625"/>
              <a:ext cx="30375" cy="21475"/>
            </a:xfrm>
            <a:custGeom>
              <a:avLst/>
              <a:gdLst/>
              <a:ahLst/>
              <a:cxnLst/>
              <a:rect l="l" t="t" r="r" b="b"/>
              <a:pathLst>
                <a:path w="1215" h="859" extrusionOk="0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2" name="Google Shape;11142;p26"/>
            <p:cNvSpPr/>
            <p:nvPr/>
          </p:nvSpPr>
          <p:spPr>
            <a:xfrm>
              <a:off x="7443500" y="4345500"/>
              <a:ext cx="23725" cy="20400"/>
            </a:xfrm>
            <a:custGeom>
              <a:avLst/>
              <a:gdLst/>
              <a:ahLst/>
              <a:cxnLst/>
              <a:rect l="l" t="t" r="r" b="b"/>
              <a:pathLst>
                <a:path w="949" h="816" extrusionOk="0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3" name="Google Shape;11143;p26"/>
            <p:cNvSpPr/>
            <p:nvPr/>
          </p:nvSpPr>
          <p:spPr>
            <a:xfrm>
              <a:off x="7420150" y="4407150"/>
              <a:ext cx="24550" cy="21150"/>
            </a:xfrm>
            <a:custGeom>
              <a:avLst/>
              <a:gdLst/>
              <a:ahLst/>
              <a:cxnLst/>
              <a:rect l="l" t="t" r="r" b="b"/>
              <a:pathLst>
                <a:path w="982" h="846" extrusionOk="0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4" name="Google Shape;11144;p26"/>
            <p:cNvSpPr/>
            <p:nvPr/>
          </p:nvSpPr>
          <p:spPr>
            <a:xfrm>
              <a:off x="7611375" y="4247750"/>
              <a:ext cx="23125" cy="20950"/>
            </a:xfrm>
            <a:custGeom>
              <a:avLst/>
              <a:gdLst/>
              <a:ahLst/>
              <a:cxnLst/>
              <a:rect l="l" t="t" r="r" b="b"/>
              <a:pathLst>
                <a:path w="925" h="838" extrusionOk="0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5" name="Google Shape;11145;p26"/>
            <p:cNvSpPr/>
            <p:nvPr/>
          </p:nvSpPr>
          <p:spPr>
            <a:xfrm>
              <a:off x="7616325" y="4118975"/>
              <a:ext cx="24850" cy="20875"/>
            </a:xfrm>
            <a:custGeom>
              <a:avLst/>
              <a:gdLst/>
              <a:ahLst/>
              <a:cxnLst/>
              <a:rect l="l" t="t" r="r" b="b"/>
              <a:pathLst>
                <a:path w="994" h="835" extrusionOk="0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6" name="Google Shape;11146;p26"/>
            <p:cNvSpPr/>
            <p:nvPr/>
          </p:nvSpPr>
          <p:spPr>
            <a:xfrm>
              <a:off x="7553750" y="4179575"/>
              <a:ext cx="27375" cy="21250"/>
            </a:xfrm>
            <a:custGeom>
              <a:avLst/>
              <a:gdLst/>
              <a:ahLst/>
              <a:cxnLst/>
              <a:rect l="l" t="t" r="r" b="b"/>
              <a:pathLst>
                <a:path w="1095" h="850" extrusionOk="0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7" name="Google Shape;11147;p26"/>
            <p:cNvSpPr/>
            <p:nvPr/>
          </p:nvSpPr>
          <p:spPr>
            <a:xfrm>
              <a:off x="7591925" y="41849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8" name="Google Shape;11148;p26"/>
            <p:cNvSpPr/>
            <p:nvPr/>
          </p:nvSpPr>
          <p:spPr>
            <a:xfrm>
              <a:off x="7725675" y="3915875"/>
              <a:ext cx="28900" cy="21525"/>
            </a:xfrm>
            <a:custGeom>
              <a:avLst/>
              <a:gdLst/>
              <a:ahLst/>
              <a:cxnLst/>
              <a:rect l="l" t="t" r="r" b="b"/>
              <a:pathLst>
                <a:path w="1156" h="861" extrusionOk="0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9" name="Google Shape;11149;p26"/>
            <p:cNvSpPr/>
            <p:nvPr/>
          </p:nvSpPr>
          <p:spPr>
            <a:xfrm>
              <a:off x="7794325" y="3680800"/>
              <a:ext cx="25300" cy="21200"/>
            </a:xfrm>
            <a:custGeom>
              <a:avLst/>
              <a:gdLst/>
              <a:ahLst/>
              <a:cxnLst/>
              <a:rect l="l" t="t" r="r" b="b"/>
              <a:pathLst>
                <a:path w="1012" h="848" extrusionOk="0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0" name="Google Shape;11150;p26"/>
            <p:cNvSpPr/>
            <p:nvPr/>
          </p:nvSpPr>
          <p:spPr>
            <a:xfrm>
              <a:off x="7782900" y="3759175"/>
              <a:ext cx="26350" cy="21000"/>
            </a:xfrm>
            <a:custGeom>
              <a:avLst/>
              <a:gdLst/>
              <a:ahLst/>
              <a:cxnLst/>
              <a:rect l="l" t="t" r="r" b="b"/>
              <a:pathLst>
                <a:path w="1054" h="840" extrusionOk="0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1" name="Google Shape;11151;p26"/>
            <p:cNvSpPr/>
            <p:nvPr/>
          </p:nvSpPr>
          <p:spPr>
            <a:xfrm>
              <a:off x="7782075" y="3907875"/>
              <a:ext cx="24825" cy="21075"/>
            </a:xfrm>
            <a:custGeom>
              <a:avLst/>
              <a:gdLst/>
              <a:ahLst/>
              <a:cxnLst/>
              <a:rect l="l" t="t" r="r" b="b"/>
              <a:pathLst>
                <a:path w="993" h="843" extrusionOk="0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2" name="Google Shape;11152;p26"/>
            <p:cNvSpPr/>
            <p:nvPr/>
          </p:nvSpPr>
          <p:spPr>
            <a:xfrm>
              <a:off x="7859825" y="3647250"/>
              <a:ext cx="25425" cy="20650"/>
            </a:xfrm>
            <a:custGeom>
              <a:avLst/>
              <a:gdLst/>
              <a:ahLst/>
              <a:cxnLst/>
              <a:rect l="l" t="t" r="r" b="b"/>
              <a:pathLst>
                <a:path w="1017" h="826" extrusionOk="0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3" name="Google Shape;11153;p26"/>
            <p:cNvSpPr/>
            <p:nvPr/>
          </p:nvSpPr>
          <p:spPr>
            <a:xfrm>
              <a:off x="7862125" y="3576050"/>
              <a:ext cx="23125" cy="21075"/>
            </a:xfrm>
            <a:custGeom>
              <a:avLst/>
              <a:gdLst/>
              <a:ahLst/>
              <a:cxnLst/>
              <a:rect l="l" t="t" r="r" b="b"/>
              <a:pathLst>
                <a:path w="925" h="843" extrusionOk="0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4" name="Google Shape;11154;p26"/>
            <p:cNvSpPr/>
            <p:nvPr/>
          </p:nvSpPr>
          <p:spPr>
            <a:xfrm>
              <a:off x="7960525" y="3726925"/>
              <a:ext cx="24750" cy="21150"/>
            </a:xfrm>
            <a:custGeom>
              <a:avLst/>
              <a:gdLst/>
              <a:ahLst/>
              <a:cxnLst/>
              <a:rect l="l" t="t" r="r" b="b"/>
              <a:pathLst>
                <a:path w="990" h="846" extrusionOk="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5" name="Google Shape;11155;p26"/>
            <p:cNvSpPr/>
            <p:nvPr/>
          </p:nvSpPr>
          <p:spPr>
            <a:xfrm>
              <a:off x="8013075" y="3656150"/>
              <a:ext cx="27300" cy="21250"/>
            </a:xfrm>
            <a:custGeom>
              <a:avLst/>
              <a:gdLst/>
              <a:ahLst/>
              <a:cxnLst/>
              <a:rect l="l" t="t" r="r" b="b"/>
              <a:pathLst>
                <a:path w="1092" h="850" extrusionOk="0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6" name="Google Shape;11156;p26"/>
            <p:cNvSpPr/>
            <p:nvPr/>
          </p:nvSpPr>
          <p:spPr>
            <a:xfrm>
              <a:off x="7976375" y="3477350"/>
              <a:ext cx="24650" cy="20475"/>
            </a:xfrm>
            <a:custGeom>
              <a:avLst/>
              <a:gdLst/>
              <a:ahLst/>
              <a:cxnLst/>
              <a:rect l="l" t="t" r="r" b="b"/>
              <a:pathLst>
                <a:path w="986" h="819" extrusionOk="0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7" name="Google Shape;11157;p26"/>
            <p:cNvSpPr/>
            <p:nvPr/>
          </p:nvSpPr>
          <p:spPr>
            <a:xfrm>
              <a:off x="7923850" y="3478700"/>
              <a:ext cx="24425" cy="20675"/>
            </a:xfrm>
            <a:custGeom>
              <a:avLst/>
              <a:gdLst/>
              <a:ahLst/>
              <a:cxnLst/>
              <a:rect l="l" t="t" r="r" b="b"/>
              <a:pathLst>
                <a:path w="977" h="827" extrusionOk="0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8" name="Google Shape;11158;p26"/>
            <p:cNvSpPr/>
            <p:nvPr/>
          </p:nvSpPr>
          <p:spPr>
            <a:xfrm>
              <a:off x="7945525" y="3521550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9" name="Google Shape;11159;p26"/>
            <p:cNvSpPr/>
            <p:nvPr/>
          </p:nvSpPr>
          <p:spPr>
            <a:xfrm>
              <a:off x="8040125" y="3046400"/>
              <a:ext cx="25500" cy="21125"/>
            </a:xfrm>
            <a:custGeom>
              <a:avLst/>
              <a:gdLst/>
              <a:ahLst/>
              <a:cxnLst/>
              <a:rect l="l" t="t" r="r" b="b"/>
              <a:pathLst>
                <a:path w="1020" h="845" extrusionOk="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0" name="Google Shape;11160;p26"/>
            <p:cNvSpPr/>
            <p:nvPr/>
          </p:nvSpPr>
          <p:spPr>
            <a:xfrm>
              <a:off x="7946000" y="2756325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1" name="Google Shape;11161;p26"/>
            <p:cNvSpPr/>
            <p:nvPr/>
          </p:nvSpPr>
          <p:spPr>
            <a:xfrm>
              <a:off x="7908825" y="2882050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2" name="Google Shape;11162;p26"/>
            <p:cNvSpPr/>
            <p:nvPr/>
          </p:nvSpPr>
          <p:spPr>
            <a:xfrm>
              <a:off x="7983050" y="3078550"/>
              <a:ext cx="26300" cy="21025"/>
            </a:xfrm>
            <a:custGeom>
              <a:avLst/>
              <a:gdLst/>
              <a:ahLst/>
              <a:cxnLst/>
              <a:rect l="l" t="t" r="r" b="b"/>
              <a:pathLst>
                <a:path w="1052" h="841" extrusionOk="0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3" name="Google Shape;11163;p26"/>
            <p:cNvSpPr/>
            <p:nvPr/>
          </p:nvSpPr>
          <p:spPr>
            <a:xfrm>
              <a:off x="8048525" y="3011875"/>
              <a:ext cx="22950" cy="21000"/>
            </a:xfrm>
            <a:custGeom>
              <a:avLst/>
              <a:gdLst/>
              <a:ahLst/>
              <a:cxnLst/>
              <a:rect l="l" t="t" r="r" b="b"/>
              <a:pathLst>
                <a:path w="918" h="840" extrusionOk="0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4" name="Google Shape;11164;p26"/>
            <p:cNvSpPr/>
            <p:nvPr/>
          </p:nvSpPr>
          <p:spPr>
            <a:xfrm>
              <a:off x="8018900" y="2836075"/>
              <a:ext cx="23125" cy="20900"/>
            </a:xfrm>
            <a:custGeom>
              <a:avLst/>
              <a:gdLst/>
              <a:ahLst/>
              <a:cxnLst/>
              <a:rect l="l" t="t" r="r" b="b"/>
              <a:pathLst>
                <a:path w="925" h="836" extrusionOk="0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5" name="Google Shape;11165;p26"/>
            <p:cNvSpPr/>
            <p:nvPr/>
          </p:nvSpPr>
          <p:spPr>
            <a:xfrm>
              <a:off x="7977200" y="2796575"/>
              <a:ext cx="27325" cy="20750"/>
            </a:xfrm>
            <a:custGeom>
              <a:avLst/>
              <a:gdLst/>
              <a:ahLst/>
              <a:cxnLst/>
              <a:rect l="l" t="t" r="r" b="b"/>
              <a:pathLst>
                <a:path w="1093" h="830" extrusionOk="0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6" name="Google Shape;11166;p26"/>
            <p:cNvSpPr/>
            <p:nvPr/>
          </p:nvSpPr>
          <p:spPr>
            <a:xfrm>
              <a:off x="7962200" y="3157775"/>
              <a:ext cx="24200" cy="21425"/>
            </a:xfrm>
            <a:custGeom>
              <a:avLst/>
              <a:gdLst/>
              <a:ahLst/>
              <a:cxnLst/>
              <a:rect l="l" t="t" r="r" b="b"/>
              <a:pathLst>
                <a:path w="968" h="857" extrusionOk="0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7" name="Google Shape;11167;p26"/>
            <p:cNvSpPr/>
            <p:nvPr/>
          </p:nvSpPr>
          <p:spPr>
            <a:xfrm>
              <a:off x="7995125" y="3261700"/>
              <a:ext cx="24650" cy="21050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8" name="Google Shape;11168;p26"/>
            <p:cNvSpPr/>
            <p:nvPr/>
          </p:nvSpPr>
          <p:spPr>
            <a:xfrm>
              <a:off x="8036800" y="3136475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9" name="Google Shape;11169;p26"/>
            <p:cNvSpPr/>
            <p:nvPr/>
          </p:nvSpPr>
          <p:spPr>
            <a:xfrm>
              <a:off x="7959125" y="2708900"/>
              <a:ext cx="23200" cy="21600"/>
            </a:xfrm>
            <a:custGeom>
              <a:avLst/>
              <a:gdLst/>
              <a:ahLst/>
              <a:cxnLst/>
              <a:rect l="l" t="t" r="r" b="b"/>
              <a:pathLst>
                <a:path w="928" h="864" extrusionOk="0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0" name="Google Shape;11170;p26"/>
            <p:cNvSpPr/>
            <p:nvPr/>
          </p:nvSpPr>
          <p:spPr>
            <a:xfrm>
              <a:off x="7905950" y="2511250"/>
              <a:ext cx="23900" cy="20875"/>
            </a:xfrm>
            <a:custGeom>
              <a:avLst/>
              <a:gdLst/>
              <a:ahLst/>
              <a:cxnLst/>
              <a:rect l="l" t="t" r="r" b="b"/>
              <a:pathLst>
                <a:path w="956" h="835" extrusionOk="0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1" name="Google Shape;11171;p26"/>
            <p:cNvSpPr/>
            <p:nvPr/>
          </p:nvSpPr>
          <p:spPr>
            <a:xfrm>
              <a:off x="7862125" y="2612525"/>
              <a:ext cx="26525" cy="20825"/>
            </a:xfrm>
            <a:custGeom>
              <a:avLst/>
              <a:gdLst/>
              <a:ahLst/>
              <a:cxnLst/>
              <a:rect l="l" t="t" r="r" b="b"/>
              <a:pathLst>
                <a:path w="1061" h="833" extrusionOk="0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2" name="Google Shape;11172;p26"/>
            <p:cNvSpPr/>
            <p:nvPr/>
          </p:nvSpPr>
          <p:spPr>
            <a:xfrm>
              <a:off x="7892375" y="2637925"/>
              <a:ext cx="27325" cy="21300"/>
            </a:xfrm>
            <a:custGeom>
              <a:avLst/>
              <a:gdLst/>
              <a:ahLst/>
              <a:cxnLst/>
              <a:rect l="l" t="t" r="r" b="b"/>
              <a:pathLst>
                <a:path w="1093" h="852" extrusionOk="0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3" name="Google Shape;11173;p26"/>
            <p:cNvSpPr/>
            <p:nvPr/>
          </p:nvSpPr>
          <p:spPr>
            <a:xfrm>
              <a:off x="7762050" y="2215025"/>
              <a:ext cx="24925" cy="21125"/>
            </a:xfrm>
            <a:custGeom>
              <a:avLst/>
              <a:gdLst/>
              <a:ahLst/>
              <a:cxnLst/>
              <a:rect l="l" t="t" r="r" b="b"/>
              <a:pathLst>
                <a:path w="997" h="845" extrusionOk="0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4" name="Google Shape;11174;p26"/>
            <p:cNvSpPr/>
            <p:nvPr/>
          </p:nvSpPr>
          <p:spPr>
            <a:xfrm>
              <a:off x="7603275" y="2067500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5" name="Google Shape;11175;p26"/>
            <p:cNvSpPr/>
            <p:nvPr/>
          </p:nvSpPr>
          <p:spPr>
            <a:xfrm>
              <a:off x="7650300" y="2134025"/>
              <a:ext cx="23375" cy="20950"/>
            </a:xfrm>
            <a:custGeom>
              <a:avLst/>
              <a:gdLst/>
              <a:ahLst/>
              <a:cxnLst/>
              <a:rect l="l" t="t" r="r" b="b"/>
              <a:pathLst>
                <a:path w="935" h="838" extrusionOk="0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6" name="Google Shape;11176;p26"/>
            <p:cNvSpPr/>
            <p:nvPr/>
          </p:nvSpPr>
          <p:spPr>
            <a:xfrm>
              <a:off x="7659475" y="2079025"/>
              <a:ext cx="42575" cy="37950"/>
            </a:xfrm>
            <a:custGeom>
              <a:avLst/>
              <a:gdLst/>
              <a:ahLst/>
              <a:cxnLst/>
              <a:rect l="l" t="t" r="r" b="b"/>
              <a:pathLst>
                <a:path w="1703" h="1518" extrusionOk="0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7" name="Google Shape;11177;p26"/>
            <p:cNvSpPr/>
            <p:nvPr/>
          </p:nvSpPr>
          <p:spPr>
            <a:xfrm>
              <a:off x="7933875" y="2836900"/>
              <a:ext cx="45875" cy="38175"/>
            </a:xfrm>
            <a:custGeom>
              <a:avLst/>
              <a:gdLst/>
              <a:ahLst/>
              <a:cxnLst/>
              <a:rect l="l" t="t" r="r" b="b"/>
              <a:pathLst>
                <a:path w="1835" h="1527" extrusionOk="0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8" name="Google Shape;11178;p26"/>
            <p:cNvSpPr/>
            <p:nvPr/>
          </p:nvSpPr>
          <p:spPr>
            <a:xfrm>
              <a:off x="7873800" y="3533600"/>
              <a:ext cx="45725" cy="38425"/>
            </a:xfrm>
            <a:custGeom>
              <a:avLst/>
              <a:gdLst/>
              <a:ahLst/>
              <a:cxnLst/>
              <a:rect l="l" t="t" r="r" b="b"/>
              <a:pathLst>
                <a:path w="1829" h="1537" extrusionOk="0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9" name="Google Shape;11179;p26"/>
            <p:cNvSpPr/>
            <p:nvPr/>
          </p:nvSpPr>
          <p:spPr>
            <a:xfrm>
              <a:off x="7368450" y="4279875"/>
              <a:ext cx="47325" cy="38000"/>
            </a:xfrm>
            <a:custGeom>
              <a:avLst/>
              <a:gdLst/>
              <a:ahLst/>
              <a:cxnLst/>
              <a:rect l="l" t="t" r="r" b="b"/>
              <a:pathLst>
                <a:path w="1893" h="1520" extrusionOk="0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0" name="Google Shape;11180;p26"/>
            <p:cNvSpPr/>
            <p:nvPr/>
          </p:nvSpPr>
          <p:spPr>
            <a:xfrm>
              <a:off x="7210000" y="4382775"/>
              <a:ext cx="43250" cy="37900"/>
            </a:xfrm>
            <a:custGeom>
              <a:avLst/>
              <a:gdLst/>
              <a:ahLst/>
              <a:cxnLst/>
              <a:rect l="l" t="t" r="r" b="b"/>
              <a:pathLst>
                <a:path w="1730" h="1516" extrusionOk="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1" name="Google Shape;11181;p26"/>
            <p:cNvSpPr/>
            <p:nvPr/>
          </p:nvSpPr>
          <p:spPr>
            <a:xfrm>
              <a:off x="6837225" y="4632325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2" name="Google Shape;11182;p26"/>
            <p:cNvSpPr/>
            <p:nvPr/>
          </p:nvSpPr>
          <p:spPr>
            <a:xfrm>
              <a:off x="6416925" y="4679325"/>
              <a:ext cx="45450" cy="38075"/>
            </a:xfrm>
            <a:custGeom>
              <a:avLst/>
              <a:gdLst/>
              <a:ahLst/>
              <a:cxnLst/>
              <a:rect l="l" t="t" r="r" b="b"/>
              <a:pathLst>
                <a:path w="1818" h="1523" extrusionOk="0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3" name="Google Shape;11183;p26"/>
            <p:cNvSpPr/>
            <p:nvPr/>
          </p:nvSpPr>
          <p:spPr>
            <a:xfrm>
              <a:off x="5985500" y="4634325"/>
              <a:ext cx="52325" cy="38500"/>
            </a:xfrm>
            <a:custGeom>
              <a:avLst/>
              <a:gdLst/>
              <a:ahLst/>
              <a:cxnLst/>
              <a:rect l="l" t="t" r="r" b="b"/>
              <a:pathLst>
                <a:path w="2093" h="1540" extrusionOk="0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4" name="Google Shape;11184;p26"/>
            <p:cNvSpPr/>
            <p:nvPr/>
          </p:nvSpPr>
          <p:spPr>
            <a:xfrm>
              <a:off x="5839125" y="4603000"/>
              <a:ext cx="45775" cy="38575"/>
            </a:xfrm>
            <a:custGeom>
              <a:avLst/>
              <a:gdLst/>
              <a:ahLst/>
              <a:cxnLst/>
              <a:rect l="l" t="t" r="r" b="b"/>
              <a:pathLst>
                <a:path w="1831" h="1543" extrusionOk="0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5" name="Google Shape;11185;p26"/>
            <p:cNvSpPr/>
            <p:nvPr/>
          </p:nvSpPr>
          <p:spPr>
            <a:xfrm>
              <a:off x="5672700" y="4521425"/>
              <a:ext cx="55850" cy="38925"/>
            </a:xfrm>
            <a:custGeom>
              <a:avLst/>
              <a:gdLst/>
              <a:ahLst/>
              <a:cxnLst/>
              <a:rect l="l" t="t" r="r" b="b"/>
              <a:pathLst>
                <a:path w="2234" h="1557" extrusionOk="0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6" name="Google Shape;11186;p26"/>
            <p:cNvSpPr/>
            <p:nvPr/>
          </p:nvSpPr>
          <p:spPr>
            <a:xfrm>
              <a:off x="5498350" y="4439075"/>
              <a:ext cx="56850" cy="39275"/>
            </a:xfrm>
            <a:custGeom>
              <a:avLst/>
              <a:gdLst/>
              <a:ahLst/>
              <a:cxnLst/>
              <a:rect l="l" t="t" r="r" b="b"/>
              <a:pathLst>
                <a:path w="2274" h="1571" extrusionOk="0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1187" name="Google Shape;11187;p26"/>
          <p:cNvSpPr/>
          <p:nvPr/>
        </p:nvSpPr>
        <p:spPr>
          <a:xfrm rot="-1276185">
            <a:off x="11662798" y="1245616"/>
            <a:ext cx="496397" cy="274145"/>
          </a:xfrm>
          <a:custGeom>
            <a:avLst/>
            <a:gdLst/>
            <a:ahLst/>
            <a:cxnLst/>
            <a:rect l="l" t="t" r="r" b="b"/>
            <a:pathLst>
              <a:path w="35776" h="19758" extrusionOk="0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188" name="Google Shape;11188;p26"/>
          <p:cNvSpPr/>
          <p:nvPr/>
        </p:nvSpPr>
        <p:spPr>
          <a:xfrm rot="-1276185">
            <a:off x="10817631" y="5292782"/>
            <a:ext cx="496397" cy="274145"/>
          </a:xfrm>
          <a:custGeom>
            <a:avLst/>
            <a:gdLst/>
            <a:ahLst/>
            <a:cxnLst/>
            <a:rect l="l" t="t" r="r" b="b"/>
            <a:pathLst>
              <a:path w="35776" h="19758" extrusionOk="0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1189" name="Google Shape;11189;p26"/>
          <p:cNvGrpSpPr/>
          <p:nvPr/>
        </p:nvGrpSpPr>
        <p:grpSpPr>
          <a:xfrm rot="5509917" flipH="1">
            <a:off x="10483123" y="1246305"/>
            <a:ext cx="4810460" cy="4504409"/>
            <a:chOff x="5272775" y="2011375"/>
            <a:chExt cx="3027200" cy="2935100"/>
          </a:xfrm>
        </p:grpSpPr>
        <p:sp>
          <p:nvSpPr>
            <p:cNvPr id="11190" name="Google Shape;11190;p26"/>
            <p:cNvSpPr/>
            <p:nvPr/>
          </p:nvSpPr>
          <p:spPr>
            <a:xfrm>
              <a:off x="6106700" y="247180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1" name="Google Shape;11191;p26"/>
            <p:cNvSpPr/>
            <p:nvPr/>
          </p:nvSpPr>
          <p:spPr>
            <a:xfrm>
              <a:off x="5595700" y="3047225"/>
              <a:ext cx="14025" cy="12000"/>
            </a:xfrm>
            <a:custGeom>
              <a:avLst/>
              <a:gdLst/>
              <a:ahLst/>
              <a:cxnLst/>
              <a:rect l="l" t="t" r="r" b="b"/>
              <a:pathLst>
                <a:path w="561" h="480" extrusionOk="0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2" name="Google Shape;11192;p26"/>
            <p:cNvSpPr/>
            <p:nvPr/>
          </p:nvSpPr>
          <p:spPr>
            <a:xfrm>
              <a:off x="5931575" y="2955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3" name="Google Shape;11193;p26"/>
            <p:cNvSpPr/>
            <p:nvPr/>
          </p:nvSpPr>
          <p:spPr>
            <a:xfrm>
              <a:off x="8152325" y="2173500"/>
              <a:ext cx="16325" cy="12700"/>
            </a:xfrm>
            <a:custGeom>
              <a:avLst/>
              <a:gdLst/>
              <a:ahLst/>
              <a:cxnLst/>
              <a:rect l="l" t="t" r="r" b="b"/>
              <a:pathLst>
                <a:path w="653" h="508" extrusionOk="0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4" name="Google Shape;11194;p26"/>
            <p:cNvSpPr/>
            <p:nvPr/>
          </p:nvSpPr>
          <p:spPr>
            <a:xfrm>
              <a:off x="8125650" y="2210475"/>
              <a:ext cx="13175" cy="12225"/>
            </a:xfrm>
            <a:custGeom>
              <a:avLst/>
              <a:gdLst/>
              <a:ahLst/>
              <a:cxnLst/>
              <a:rect l="l" t="t" r="r" b="b"/>
              <a:pathLst>
                <a:path w="527" h="489" extrusionOk="0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5" name="Google Shape;11195;p26"/>
            <p:cNvSpPr/>
            <p:nvPr/>
          </p:nvSpPr>
          <p:spPr>
            <a:xfrm>
              <a:off x="6069175" y="328137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6" name="Google Shape;11196;p26"/>
            <p:cNvSpPr/>
            <p:nvPr/>
          </p:nvSpPr>
          <p:spPr>
            <a:xfrm>
              <a:off x="5326975" y="3766100"/>
              <a:ext cx="16450" cy="12700"/>
            </a:xfrm>
            <a:custGeom>
              <a:avLst/>
              <a:gdLst/>
              <a:ahLst/>
              <a:cxnLst/>
              <a:rect l="l" t="t" r="r" b="b"/>
              <a:pathLst>
                <a:path w="658" h="508" extrusionOk="0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7" name="Google Shape;11197;p26"/>
            <p:cNvSpPr/>
            <p:nvPr/>
          </p:nvSpPr>
          <p:spPr>
            <a:xfrm>
              <a:off x="6218575" y="3441950"/>
              <a:ext cx="10750" cy="10325"/>
            </a:xfrm>
            <a:custGeom>
              <a:avLst/>
              <a:gdLst/>
              <a:ahLst/>
              <a:cxnLst/>
              <a:rect l="l" t="t" r="r" b="b"/>
              <a:pathLst>
                <a:path w="430" h="413" extrusionOk="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8" name="Google Shape;11198;p26"/>
            <p:cNvSpPr/>
            <p:nvPr/>
          </p:nvSpPr>
          <p:spPr>
            <a:xfrm>
              <a:off x="6526175" y="4097550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9" name="Google Shape;11199;p26"/>
            <p:cNvSpPr/>
            <p:nvPr/>
          </p:nvSpPr>
          <p:spPr>
            <a:xfrm>
              <a:off x="6346050" y="4366175"/>
              <a:ext cx="13825" cy="12225"/>
            </a:xfrm>
            <a:custGeom>
              <a:avLst/>
              <a:gdLst/>
              <a:ahLst/>
              <a:cxnLst/>
              <a:rect l="l" t="t" r="r" b="b"/>
              <a:pathLst>
                <a:path w="553" h="489" extrusionOk="0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0" name="Google Shape;11200;p26"/>
            <p:cNvSpPr/>
            <p:nvPr/>
          </p:nvSpPr>
          <p:spPr>
            <a:xfrm>
              <a:off x="8083500" y="3369150"/>
              <a:ext cx="13825" cy="12125"/>
            </a:xfrm>
            <a:custGeom>
              <a:avLst/>
              <a:gdLst/>
              <a:ahLst/>
              <a:cxnLst/>
              <a:rect l="l" t="t" r="r" b="b"/>
              <a:pathLst>
                <a:path w="553" h="485" extrusionOk="0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1" name="Google Shape;11201;p26"/>
            <p:cNvSpPr/>
            <p:nvPr/>
          </p:nvSpPr>
          <p:spPr>
            <a:xfrm>
              <a:off x="7163850" y="4549850"/>
              <a:ext cx="15325" cy="12225"/>
            </a:xfrm>
            <a:custGeom>
              <a:avLst/>
              <a:gdLst/>
              <a:ahLst/>
              <a:cxnLst/>
              <a:rect l="l" t="t" r="r" b="b"/>
              <a:pathLst>
                <a:path w="613" h="489" extrusionOk="0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2" name="Google Shape;11202;p26"/>
            <p:cNvSpPr/>
            <p:nvPr/>
          </p:nvSpPr>
          <p:spPr>
            <a:xfrm>
              <a:off x="5533200" y="4799325"/>
              <a:ext cx="16475" cy="12300"/>
            </a:xfrm>
            <a:custGeom>
              <a:avLst/>
              <a:gdLst/>
              <a:ahLst/>
              <a:cxnLst/>
              <a:rect l="l" t="t" r="r" b="b"/>
              <a:pathLst>
                <a:path w="659" h="492" extrusionOk="0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3" name="Google Shape;11203;p26"/>
            <p:cNvSpPr/>
            <p:nvPr/>
          </p:nvSpPr>
          <p:spPr>
            <a:xfrm>
              <a:off x="7781700" y="4934425"/>
              <a:ext cx="16600" cy="12050"/>
            </a:xfrm>
            <a:custGeom>
              <a:avLst/>
              <a:gdLst/>
              <a:ahLst/>
              <a:cxnLst/>
              <a:rect l="l" t="t" r="r" b="b"/>
              <a:pathLst>
                <a:path w="664" h="482" extrusionOk="0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4" name="Google Shape;11204;p26"/>
            <p:cNvSpPr/>
            <p:nvPr/>
          </p:nvSpPr>
          <p:spPr>
            <a:xfrm>
              <a:off x="7923850" y="20658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5" name="Google Shape;11205;p26"/>
            <p:cNvSpPr/>
            <p:nvPr/>
          </p:nvSpPr>
          <p:spPr>
            <a:xfrm>
              <a:off x="8007525" y="2054175"/>
              <a:ext cx="16975" cy="11775"/>
            </a:xfrm>
            <a:custGeom>
              <a:avLst/>
              <a:gdLst/>
              <a:ahLst/>
              <a:cxnLst/>
              <a:rect l="l" t="t" r="r" b="b"/>
              <a:pathLst>
                <a:path w="679" h="471" extrusionOk="0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6" name="Google Shape;11206;p26"/>
            <p:cNvSpPr/>
            <p:nvPr/>
          </p:nvSpPr>
          <p:spPr>
            <a:xfrm>
              <a:off x="8209875" y="248282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7" name="Google Shape;11207;p26"/>
            <p:cNvSpPr/>
            <p:nvPr/>
          </p:nvSpPr>
          <p:spPr>
            <a:xfrm>
              <a:off x="7394300" y="4304825"/>
              <a:ext cx="24625" cy="20625"/>
            </a:xfrm>
            <a:custGeom>
              <a:avLst/>
              <a:gdLst/>
              <a:ahLst/>
              <a:cxnLst/>
              <a:rect l="l" t="t" r="r" b="b"/>
              <a:pathLst>
                <a:path w="985" h="825" extrusionOk="0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8" name="Google Shape;11208;p26"/>
            <p:cNvSpPr/>
            <p:nvPr/>
          </p:nvSpPr>
          <p:spPr>
            <a:xfrm>
              <a:off x="7711550" y="3810525"/>
              <a:ext cx="23025" cy="21375"/>
            </a:xfrm>
            <a:custGeom>
              <a:avLst/>
              <a:gdLst/>
              <a:ahLst/>
              <a:cxnLst/>
              <a:rect l="l" t="t" r="r" b="b"/>
              <a:pathLst>
                <a:path w="921" h="855" extrusionOk="0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9" name="Google Shape;11209;p26"/>
            <p:cNvSpPr/>
            <p:nvPr/>
          </p:nvSpPr>
          <p:spPr>
            <a:xfrm>
              <a:off x="8108700" y="2112275"/>
              <a:ext cx="26150" cy="20775"/>
            </a:xfrm>
            <a:custGeom>
              <a:avLst/>
              <a:gdLst/>
              <a:ahLst/>
              <a:cxnLst/>
              <a:rect l="l" t="t" r="r" b="b"/>
              <a:pathLst>
                <a:path w="1046" h="831" extrusionOk="0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0" name="Google Shape;11210;p26"/>
            <p:cNvSpPr/>
            <p:nvPr/>
          </p:nvSpPr>
          <p:spPr>
            <a:xfrm>
              <a:off x="7454350" y="4887975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1" name="Google Shape;11211;p26"/>
            <p:cNvSpPr/>
            <p:nvPr/>
          </p:nvSpPr>
          <p:spPr>
            <a:xfrm>
              <a:off x="7936600" y="4793775"/>
              <a:ext cx="44800" cy="38500"/>
            </a:xfrm>
            <a:custGeom>
              <a:avLst/>
              <a:gdLst/>
              <a:ahLst/>
              <a:cxnLst/>
              <a:rect l="l" t="t" r="r" b="b"/>
              <a:pathLst>
                <a:path w="1792" h="1540" extrusionOk="0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2" name="Google Shape;11212;p26"/>
            <p:cNvSpPr/>
            <p:nvPr/>
          </p:nvSpPr>
          <p:spPr>
            <a:xfrm>
              <a:off x="5984125" y="4653325"/>
              <a:ext cx="44025" cy="38125"/>
            </a:xfrm>
            <a:custGeom>
              <a:avLst/>
              <a:gdLst/>
              <a:ahLst/>
              <a:cxnLst/>
              <a:rect l="l" t="t" r="r" b="b"/>
              <a:pathLst>
                <a:path w="1761" h="1525" extrusionOk="0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3" name="Google Shape;11213;p26"/>
            <p:cNvSpPr/>
            <p:nvPr/>
          </p:nvSpPr>
          <p:spPr>
            <a:xfrm>
              <a:off x="5495625" y="4410425"/>
              <a:ext cx="47375" cy="38350"/>
            </a:xfrm>
            <a:custGeom>
              <a:avLst/>
              <a:gdLst/>
              <a:ahLst/>
              <a:cxnLst/>
              <a:rect l="l" t="t" r="r" b="b"/>
              <a:pathLst>
                <a:path w="1895" h="1534" extrusionOk="0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4" name="Google Shape;11214;p26"/>
            <p:cNvSpPr/>
            <p:nvPr/>
          </p:nvSpPr>
          <p:spPr>
            <a:xfrm>
              <a:off x="7260875" y="3364475"/>
              <a:ext cx="43375" cy="38025"/>
            </a:xfrm>
            <a:custGeom>
              <a:avLst/>
              <a:gdLst/>
              <a:ahLst/>
              <a:cxnLst/>
              <a:rect l="l" t="t" r="r" b="b"/>
              <a:pathLst>
                <a:path w="1735" h="1521" extrusionOk="0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5" name="Google Shape;11215;p26"/>
            <p:cNvSpPr/>
            <p:nvPr/>
          </p:nvSpPr>
          <p:spPr>
            <a:xfrm>
              <a:off x="7432725" y="2516450"/>
              <a:ext cx="45000" cy="37875"/>
            </a:xfrm>
            <a:custGeom>
              <a:avLst/>
              <a:gdLst/>
              <a:ahLst/>
              <a:cxnLst/>
              <a:rect l="l" t="t" r="r" b="b"/>
              <a:pathLst>
                <a:path w="1800" h="1515" extrusionOk="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6" name="Google Shape;11216;p26"/>
            <p:cNvSpPr/>
            <p:nvPr/>
          </p:nvSpPr>
          <p:spPr>
            <a:xfrm>
              <a:off x="7765300" y="2445900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7" name="Google Shape;11217;p26"/>
            <p:cNvSpPr/>
            <p:nvPr/>
          </p:nvSpPr>
          <p:spPr>
            <a:xfrm>
              <a:off x="8059775" y="3876125"/>
              <a:ext cx="15675" cy="11950"/>
            </a:xfrm>
            <a:custGeom>
              <a:avLst/>
              <a:gdLst/>
              <a:ahLst/>
              <a:cxnLst/>
              <a:rect l="l" t="t" r="r" b="b"/>
              <a:pathLst>
                <a:path w="627" h="478" extrusionOk="0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8" name="Google Shape;11218;p26"/>
            <p:cNvSpPr/>
            <p:nvPr/>
          </p:nvSpPr>
          <p:spPr>
            <a:xfrm>
              <a:off x="7967200" y="3380650"/>
              <a:ext cx="15150" cy="12250"/>
            </a:xfrm>
            <a:custGeom>
              <a:avLst/>
              <a:gdLst/>
              <a:ahLst/>
              <a:cxnLst/>
              <a:rect l="l" t="t" r="r" b="b"/>
              <a:pathLst>
                <a:path w="606" h="490" extrusionOk="0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9" name="Google Shape;11219;p26"/>
            <p:cNvSpPr/>
            <p:nvPr/>
          </p:nvSpPr>
          <p:spPr>
            <a:xfrm>
              <a:off x="7610275" y="2819725"/>
              <a:ext cx="11925" cy="10225"/>
            </a:xfrm>
            <a:custGeom>
              <a:avLst/>
              <a:gdLst/>
              <a:ahLst/>
              <a:cxnLst/>
              <a:rect l="l" t="t" r="r" b="b"/>
              <a:pathLst>
                <a:path w="477" h="409" extrusionOk="0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0" name="Google Shape;11220;p26"/>
            <p:cNvSpPr/>
            <p:nvPr/>
          </p:nvSpPr>
          <p:spPr>
            <a:xfrm>
              <a:off x="8060125" y="2302950"/>
              <a:ext cx="16350" cy="12525"/>
            </a:xfrm>
            <a:custGeom>
              <a:avLst/>
              <a:gdLst/>
              <a:ahLst/>
              <a:cxnLst/>
              <a:rect l="l" t="t" r="r" b="b"/>
              <a:pathLst>
                <a:path w="654" h="501" extrusionOk="0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1" name="Google Shape;11221;p26"/>
            <p:cNvSpPr/>
            <p:nvPr/>
          </p:nvSpPr>
          <p:spPr>
            <a:xfrm>
              <a:off x="8283225" y="2064975"/>
              <a:ext cx="16750" cy="12825"/>
            </a:xfrm>
            <a:custGeom>
              <a:avLst/>
              <a:gdLst/>
              <a:ahLst/>
              <a:cxnLst/>
              <a:rect l="l" t="t" r="r" b="b"/>
              <a:pathLst>
                <a:path w="670" h="513" extrusionOk="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2" name="Google Shape;11222;p26"/>
            <p:cNvSpPr/>
            <p:nvPr/>
          </p:nvSpPr>
          <p:spPr>
            <a:xfrm>
              <a:off x="7496875" y="206505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3" name="Google Shape;11223;p26"/>
            <p:cNvSpPr/>
            <p:nvPr/>
          </p:nvSpPr>
          <p:spPr>
            <a:xfrm>
              <a:off x="6738000" y="2077350"/>
              <a:ext cx="14200" cy="12125"/>
            </a:xfrm>
            <a:custGeom>
              <a:avLst/>
              <a:gdLst/>
              <a:ahLst/>
              <a:cxnLst/>
              <a:rect l="l" t="t" r="r" b="b"/>
              <a:pathLst>
                <a:path w="568" h="485" extrusionOk="0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4" name="Google Shape;11224;p26"/>
            <p:cNvSpPr/>
            <p:nvPr/>
          </p:nvSpPr>
          <p:spPr>
            <a:xfrm>
              <a:off x="6400250" y="2372275"/>
              <a:ext cx="13150" cy="12625"/>
            </a:xfrm>
            <a:custGeom>
              <a:avLst/>
              <a:gdLst/>
              <a:ahLst/>
              <a:cxnLst/>
              <a:rect l="l" t="t" r="r" b="b"/>
              <a:pathLst>
                <a:path w="526" h="505" extrusionOk="0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5" name="Google Shape;11225;p26"/>
            <p:cNvSpPr/>
            <p:nvPr/>
          </p:nvSpPr>
          <p:spPr>
            <a:xfrm>
              <a:off x="7253350" y="2963125"/>
              <a:ext cx="15725" cy="12450"/>
            </a:xfrm>
            <a:custGeom>
              <a:avLst/>
              <a:gdLst/>
              <a:ahLst/>
              <a:cxnLst/>
              <a:rect l="l" t="t" r="r" b="b"/>
              <a:pathLst>
                <a:path w="629" h="498" extrusionOk="0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6" name="Google Shape;11226;p26"/>
            <p:cNvSpPr/>
            <p:nvPr/>
          </p:nvSpPr>
          <p:spPr>
            <a:xfrm>
              <a:off x="7628625" y="330845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7" name="Google Shape;11227;p26"/>
            <p:cNvSpPr/>
            <p:nvPr/>
          </p:nvSpPr>
          <p:spPr>
            <a:xfrm>
              <a:off x="7041550" y="352087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8" name="Google Shape;11228;p26"/>
            <p:cNvSpPr/>
            <p:nvPr/>
          </p:nvSpPr>
          <p:spPr>
            <a:xfrm>
              <a:off x="7300900" y="2835400"/>
              <a:ext cx="13375" cy="12200"/>
            </a:xfrm>
            <a:custGeom>
              <a:avLst/>
              <a:gdLst/>
              <a:ahLst/>
              <a:cxnLst/>
              <a:rect l="l" t="t" r="r" b="b"/>
              <a:pathLst>
                <a:path w="535" h="488" extrusionOk="0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9" name="Google Shape;11229;p26"/>
            <p:cNvSpPr/>
            <p:nvPr/>
          </p:nvSpPr>
          <p:spPr>
            <a:xfrm>
              <a:off x="7146625" y="2396750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0" name="Google Shape;11230;p26"/>
            <p:cNvSpPr/>
            <p:nvPr/>
          </p:nvSpPr>
          <p:spPr>
            <a:xfrm>
              <a:off x="6674025" y="2247475"/>
              <a:ext cx="14800" cy="12275"/>
            </a:xfrm>
            <a:custGeom>
              <a:avLst/>
              <a:gdLst/>
              <a:ahLst/>
              <a:cxnLst/>
              <a:rect l="l" t="t" r="r" b="b"/>
              <a:pathLst>
                <a:path w="592" h="491" extrusionOk="0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1" name="Google Shape;11231;p26"/>
            <p:cNvSpPr/>
            <p:nvPr/>
          </p:nvSpPr>
          <p:spPr>
            <a:xfrm>
              <a:off x="6623075" y="2036025"/>
              <a:ext cx="14225" cy="12425"/>
            </a:xfrm>
            <a:custGeom>
              <a:avLst/>
              <a:gdLst/>
              <a:ahLst/>
              <a:cxnLst/>
              <a:rect l="l" t="t" r="r" b="b"/>
              <a:pathLst>
                <a:path w="569" h="497" extrusionOk="0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2" name="Google Shape;11232;p26"/>
            <p:cNvSpPr/>
            <p:nvPr/>
          </p:nvSpPr>
          <p:spPr>
            <a:xfrm>
              <a:off x="5813175" y="2152275"/>
              <a:ext cx="13850" cy="12075"/>
            </a:xfrm>
            <a:custGeom>
              <a:avLst/>
              <a:gdLst/>
              <a:ahLst/>
              <a:cxnLst/>
              <a:rect l="l" t="t" r="r" b="b"/>
              <a:pathLst>
                <a:path w="554" h="483" extrusionOk="0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3" name="Google Shape;11233;p26"/>
            <p:cNvSpPr/>
            <p:nvPr/>
          </p:nvSpPr>
          <p:spPr>
            <a:xfrm>
              <a:off x="5915850" y="255762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4" name="Google Shape;11234;p26"/>
            <p:cNvSpPr/>
            <p:nvPr/>
          </p:nvSpPr>
          <p:spPr>
            <a:xfrm>
              <a:off x="6492250" y="2926350"/>
              <a:ext cx="17825" cy="12025"/>
            </a:xfrm>
            <a:custGeom>
              <a:avLst/>
              <a:gdLst/>
              <a:ahLst/>
              <a:cxnLst/>
              <a:rect l="l" t="t" r="r" b="b"/>
              <a:pathLst>
                <a:path w="713" h="481" extrusionOk="0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5" name="Google Shape;11235;p26"/>
            <p:cNvSpPr/>
            <p:nvPr/>
          </p:nvSpPr>
          <p:spPr>
            <a:xfrm>
              <a:off x="6717150" y="2748575"/>
              <a:ext cx="15600" cy="11850"/>
            </a:xfrm>
            <a:custGeom>
              <a:avLst/>
              <a:gdLst/>
              <a:ahLst/>
              <a:cxnLst/>
              <a:rect l="l" t="t" r="r" b="b"/>
              <a:pathLst>
                <a:path w="624" h="474" extrusionOk="0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6" name="Google Shape;11236;p26"/>
            <p:cNvSpPr/>
            <p:nvPr/>
          </p:nvSpPr>
          <p:spPr>
            <a:xfrm>
              <a:off x="6538675" y="2427775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7" name="Google Shape;11237;p26"/>
            <p:cNvSpPr/>
            <p:nvPr/>
          </p:nvSpPr>
          <p:spPr>
            <a:xfrm>
              <a:off x="6043325" y="2371950"/>
              <a:ext cx="12550" cy="11850"/>
            </a:xfrm>
            <a:custGeom>
              <a:avLst/>
              <a:gdLst/>
              <a:ahLst/>
              <a:cxnLst/>
              <a:rect l="l" t="t" r="r" b="b"/>
              <a:pathLst>
                <a:path w="502" h="474" extrusionOk="0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8" name="Google Shape;11238;p26"/>
            <p:cNvSpPr/>
            <p:nvPr/>
          </p:nvSpPr>
          <p:spPr>
            <a:xfrm>
              <a:off x="5906575" y="2652125"/>
              <a:ext cx="13950" cy="12075"/>
            </a:xfrm>
            <a:custGeom>
              <a:avLst/>
              <a:gdLst/>
              <a:ahLst/>
              <a:cxnLst/>
              <a:rect l="l" t="t" r="r" b="b"/>
              <a:pathLst>
                <a:path w="558" h="483" extrusionOk="0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9" name="Google Shape;11239;p26"/>
            <p:cNvSpPr/>
            <p:nvPr/>
          </p:nvSpPr>
          <p:spPr>
            <a:xfrm>
              <a:off x="5827350" y="3269075"/>
              <a:ext cx="14550" cy="12025"/>
            </a:xfrm>
            <a:custGeom>
              <a:avLst/>
              <a:gdLst/>
              <a:ahLst/>
              <a:cxnLst/>
              <a:rect l="l" t="t" r="r" b="b"/>
              <a:pathLst>
                <a:path w="582" h="481" extrusionOk="0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0" name="Google Shape;11240;p26"/>
            <p:cNvSpPr/>
            <p:nvPr/>
          </p:nvSpPr>
          <p:spPr>
            <a:xfrm>
              <a:off x="6250425" y="3786550"/>
              <a:ext cx="14750" cy="11750"/>
            </a:xfrm>
            <a:custGeom>
              <a:avLst/>
              <a:gdLst/>
              <a:ahLst/>
              <a:cxnLst/>
              <a:rect l="l" t="t" r="r" b="b"/>
              <a:pathLst>
                <a:path w="590" h="470" extrusionOk="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1" name="Google Shape;11241;p26"/>
            <p:cNvSpPr/>
            <p:nvPr/>
          </p:nvSpPr>
          <p:spPr>
            <a:xfrm>
              <a:off x="6830775" y="3420100"/>
              <a:ext cx="15650" cy="12625"/>
            </a:xfrm>
            <a:custGeom>
              <a:avLst/>
              <a:gdLst/>
              <a:ahLst/>
              <a:cxnLst/>
              <a:rect l="l" t="t" r="r" b="b"/>
              <a:pathLst>
                <a:path w="626" h="505" extrusionOk="0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2" name="Google Shape;11242;p26"/>
            <p:cNvSpPr/>
            <p:nvPr/>
          </p:nvSpPr>
          <p:spPr>
            <a:xfrm>
              <a:off x="6683800" y="2885425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3" name="Google Shape;11243;p26"/>
            <p:cNvSpPr/>
            <p:nvPr/>
          </p:nvSpPr>
          <p:spPr>
            <a:xfrm>
              <a:off x="6211300" y="2631000"/>
              <a:ext cx="17675" cy="12275"/>
            </a:xfrm>
            <a:custGeom>
              <a:avLst/>
              <a:gdLst/>
              <a:ahLst/>
              <a:cxnLst/>
              <a:rect l="l" t="t" r="r" b="b"/>
              <a:pathLst>
                <a:path w="707" h="491" extrusionOk="0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4" name="Google Shape;11244;p26"/>
            <p:cNvSpPr/>
            <p:nvPr/>
          </p:nvSpPr>
          <p:spPr>
            <a:xfrm>
              <a:off x="5730600" y="2838275"/>
              <a:ext cx="14575" cy="11950"/>
            </a:xfrm>
            <a:custGeom>
              <a:avLst/>
              <a:gdLst/>
              <a:ahLst/>
              <a:cxnLst/>
              <a:rect l="l" t="t" r="r" b="b"/>
              <a:pathLst>
                <a:path w="583" h="478" extrusionOk="0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5" name="Google Shape;11245;p26"/>
            <p:cNvSpPr/>
            <p:nvPr/>
          </p:nvSpPr>
          <p:spPr>
            <a:xfrm>
              <a:off x="5512125" y="3208325"/>
              <a:ext cx="15575" cy="11900"/>
            </a:xfrm>
            <a:custGeom>
              <a:avLst/>
              <a:gdLst/>
              <a:ahLst/>
              <a:cxnLst/>
              <a:rect l="l" t="t" r="r" b="b"/>
              <a:pathLst>
                <a:path w="623" h="476" extrusionOk="0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6" name="Google Shape;11246;p26"/>
            <p:cNvSpPr/>
            <p:nvPr/>
          </p:nvSpPr>
          <p:spPr>
            <a:xfrm>
              <a:off x="5732275" y="3482725"/>
              <a:ext cx="15875" cy="12375"/>
            </a:xfrm>
            <a:custGeom>
              <a:avLst/>
              <a:gdLst/>
              <a:ahLst/>
              <a:cxnLst/>
              <a:rect l="l" t="t" r="r" b="b"/>
              <a:pathLst>
                <a:path w="635" h="495" extrusionOk="0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7" name="Google Shape;11247;p26"/>
            <p:cNvSpPr/>
            <p:nvPr/>
          </p:nvSpPr>
          <p:spPr>
            <a:xfrm>
              <a:off x="6486850" y="3283900"/>
              <a:ext cx="13500" cy="12050"/>
            </a:xfrm>
            <a:custGeom>
              <a:avLst/>
              <a:gdLst/>
              <a:ahLst/>
              <a:cxnLst/>
              <a:rect l="l" t="t" r="r" b="b"/>
              <a:pathLst>
                <a:path w="540" h="482" extrusionOk="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8" name="Google Shape;11248;p26"/>
            <p:cNvSpPr/>
            <p:nvPr/>
          </p:nvSpPr>
          <p:spPr>
            <a:xfrm>
              <a:off x="6651275" y="2626625"/>
              <a:ext cx="13975" cy="12400"/>
            </a:xfrm>
            <a:custGeom>
              <a:avLst/>
              <a:gdLst/>
              <a:ahLst/>
              <a:cxnLst/>
              <a:rect l="l" t="t" r="r" b="b"/>
              <a:pathLst>
                <a:path w="559" h="496" extrusionOk="0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9" name="Google Shape;11249;p26"/>
            <p:cNvSpPr/>
            <p:nvPr/>
          </p:nvSpPr>
          <p:spPr>
            <a:xfrm>
              <a:off x="6368000" y="2181775"/>
              <a:ext cx="15600" cy="11900"/>
            </a:xfrm>
            <a:custGeom>
              <a:avLst/>
              <a:gdLst/>
              <a:ahLst/>
              <a:cxnLst/>
              <a:rect l="l" t="t" r="r" b="b"/>
              <a:pathLst>
                <a:path w="624" h="476" extrusionOk="0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0" name="Google Shape;11250;p26"/>
            <p:cNvSpPr/>
            <p:nvPr/>
          </p:nvSpPr>
          <p:spPr>
            <a:xfrm>
              <a:off x="5917400" y="2215125"/>
              <a:ext cx="16450" cy="12575"/>
            </a:xfrm>
            <a:custGeom>
              <a:avLst/>
              <a:gdLst/>
              <a:ahLst/>
              <a:cxnLst/>
              <a:rect l="l" t="t" r="r" b="b"/>
              <a:pathLst>
                <a:path w="658" h="503" extrusionOk="0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1" name="Google Shape;11251;p26"/>
            <p:cNvSpPr/>
            <p:nvPr/>
          </p:nvSpPr>
          <p:spPr>
            <a:xfrm>
              <a:off x="5521300" y="2595225"/>
              <a:ext cx="13350" cy="12125"/>
            </a:xfrm>
            <a:custGeom>
              <a:avLst/>
              <a:gdLst/>
              <a:ahLst/>
              <a:cxnLst/>
              <a:rect l="l" t="t" r="r" b="b"/>
              <a:pathLst>
                <a:path w="534" h="485" extrusionOk="0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2" name="Google Shape;11252;p26"/>
            <p:cNvSpPr/>
            <p:nvPr/>
          </p:nvSpPr>
          <p:spPr>
            <a:xfrm>
              <a:off x="5501275" y="3131500"/>
              <a:ext cx="11700" cy="12275"/>
            </a:xfrm>
            <a:custGeom>
              <a:avLst/>
              <a:gdLst/>
              <a:ahLst/>
              <a:cxnLst/>
              <a:rect l="l" t="t" r="r" b="b"/>
              <a:pathLst>
                <a:path w="468" h="491" extrusionOk="0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3" name="Google Shape;11253;p26"/>
            <p:cNvSpPr/>
            <p:nvPr/>
          </p:nvSpPr>
          <p:spPr>
            <a:xfrm>
              <a:off x="6099200" y="3701025"/>
              <a:ext cx="13375" cy="12100"/>
            </a:xfrm>
            <a:custGeom>
              <a:avLst/>
              <a:gdLst/>
              <a:ahLst/>
              <a:cxnLst/>
              <a:rect l="l" t="t" r="r" b="b"/>
              <a:pathLst>
                <a:path w="535" h="484" extrusionOk="0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4" name="Google Shape;11254;p26"/>
            <p:cNvSpPr/>
            <p:nvPr/>
          </p:nvSpPr>
          <p:spPr>
            <a:xfrm>
              <a:off x="6966500" y="3545200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5" name="Google Shape;11255;p26"/>
            <p:cNvSpPr/>
            <p:nvPr/>
          </p:nvSpPr>
          <p:spPr>
            <a:xfrm>
              <a:off x="7250675" y="2937500"/>
              <a:ext cx="15225" cy="11825"/>
            </a:xfrm>
            <a:custGeom>
              <a:avLst/>
              <a:gdLst/>
              <a:ahLst/>
              <a:cxnLst/>
              <a:rect l="l" t="t" r="r" b="b"/>
              <a:pathLst>
                <a:path w="609" h="473" extrusionOk="0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6" name="Google Shape;11256;p26"/>
            <p:cNvSpPr/>
            <p:nvPr/>
          </p:nvSpPr>
          <p:spPr>
            <a:xfrm>
              <a:off x="7016525" y="2532050"/>
              <a:ext cx="14825" cy="12025"/>
            </a:xfrm>
            <a:custGeom>
              <a:avLst/>
              <a:gdLst/>
              <a:ahLst/>
              <a:cxnLst/>
              <a:rect l="l" t="t" r="r" b="b"/>
              <a:pathLst>
                <a:path w="593" h="481" extrusionOk="0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7" name="Google Shape;11257;p26"/>
            <p:cNvSpPr/>
            <p:nvPr/>
          </p:nvSpPr>
          <p:spPr>
            <a:xfrm>
              <a:off x="6149700" y="2426000"/>
              <a:ext cx="14575" cy="12000"/>
            </a:xfrm>
            <a:custGeom>
              <a:avLst/>
              <a:gdLst/>
              <a:ahLst/>
              <a:cxnLst/>
              <a:rect l="l" t="t" r="r" b="b"/>
              <a:pathLst>
                <a:path w="583" h="480" extrusionOk="0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8" name="Google Shape;11258;p26"/>
            <p:cNvSpPr/>
            <p:nvPr/>
          </p:nvSpPr>
          <p:spPr>
            <a:xfrm>
              <a:off x="5920750" y="3707050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9" name="Google Shape;11259;p26"/>
            <p:cNvSpPr/>
            <p:nvPr/>
          </p:nvSpPr>
          <p:spPr>
            <a:xfrm>
              <a:off x="6843350" y="3549450"/>
              <a:ext cx="13075" cy="12700"/>
            </a:xfrm>
            <a:custGeom>
              <a:avLst/>
              <a:gdLst/>
              <a:ahLst/>
              <a:cxnLst/>
              <a:rect l="l" t="t" r="r" b="b"/>
              <a:pathLst>
                <a:path w="523" h="508" extrusionOk="0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0" name="Google Shape;11260;p26"/>
            <p:cNvSpPr/>
            <p:nvPr/>
          </p:nvSpPr>
          <p:spPr>
            <a:xfrm>
              <a:off x="6896375" y="3010575"/>
              <a:ext cx="12600" cy="12625"/>
            </a:xfrm>
            <a:custGeom>
              <a:avLst/>
              <a:gdLst/>
              <a:ahLst/>
              <a:cxnLst/>
              <a:rect l="l" t="t" r="r" b="b"/>
              <a:pathLst>
                <a:path w="504" h="505" extrusionOk="0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1" name="Google Shape;11261;p26"/>
            <p:cNvSpPr/>
            <p:nvPr/>
          </p:nvSpPr>
          <p:spPr>
            <a:xfrm>
              <a:off x="6679625" y="2642100"/>
              <a:ext cx="13350" cy="11775"/>
            </a:xfrm>
            <a:custGeom>
              <a:avLst/>
              <a:gdLst/>
              <a:ahLst/>
              <a:cxnLst/>
              <a:rect l="l" t="t" r="r" b="b"/>
              <a:pathLst>
                <a:path w="534" h="471" extrusionOk="0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2" name="Google Shape;11262;p26"/>
            <p:cNvSpPr/>
            <p:nvPr/>
          </p:nvSpPr>
          <p:spPr>
            <a:xfrm>
              <a:off x="5993300" y="2555250"/>
              <a:ext cx="12525" cy="12025"/>
            </a:xfrm>
            <a:custGeom>
              <a:avLst/>
              <a:gdLst/>
              <a:ahLst/>
              <a:cxnLst/>
              <a:rect l="l" t="t" r="r" b="b"/>
              <a:pathLst>
                <a:path w="501" h="481" extrusionOk="0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3" name="Google Shape;11263;p26"/>
            <p:cNvSpPr/>
            <p:nvPr/>
          </p:nvSpPr>
          <p:spPr>
            <a:xfrm>
              <a:off x="5384525" y="2805750"/>
              <a:ext cx="13375" cy="12175"/>
            </a:xfrm>
            <a:custGeom>
              <a:avLst/>
              <a:gdLst/>
              <a:ahLst/>
              <a:cxnLst/>
              <a:rect l="l" t="t" r="r" b="b"/>
              <a:pathLst>
                <a:path w="535" h="487" extrusionOk="0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4" name="Google Shape;11264;p26"/>
            <p:cNvSpPr/>
            <p:nvPr/>
          </p:nvSpPr>
          <p:spPr>
            <a:xfrm>
              <a:off x="5969100" y="3866300"/>
              <a:ext cx="15000" cy="11975"/>
            </a:xfrm>
            <a:custGeom>
              <a:avLst/>
              <a:gdLst/>
              <a:ahLst/>
              <a:cxnLst/>
              <a:rect l="l" t="t" r="r" b="b"/>
              <a:pathLst>
                <a:path w="600" h="479" extrusionOk="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5" name="Google Shape;11265;p26"/>
            <p:cNvSpPr/>
            <p:nvPr/>
          </p:nvSpPr>
          <p:spPr>
            <a:xfrm>
              <a:off x="7143250" y="3753175"/>
              <a:ext cx="12575" cy="9825"/>
            </a:xfrm>
            <a:custGeom>
              <a:avLst/>
              <a:gdLst/>
              <a:ahLst/>
              <a:cxnLst/>
              <a:rect l="l" t="t" r="r" b="b"/>
              <a:pathLst>
                <a:path w="503" h="393" extrusionOk="0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6" name="Google Shape;11266;p26"/>
            <p:cNvSpPr/>
            <p:nvPr/>
          </p:nvSpPr>
          <p:spPr>
            <a:xfrm>
              <a:off x="7211725" y="2953150"/>
              <a:ext cx="12475" cy="9100"/>
            </a:xfrm>
            <a:custGeom>
              <a:avLst/>
              <a:gdLst/>
              <a:ahLst/>
              <a:cxnLst/>
              <a:rect l="l" t="t" r="r" b="b"/>
              <a:pathLst>
                <a:path w="499" h="364" extrusionOk="0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7" name="Google Shape;11267;p26"/>
            <p:cNvSpPr/>
            <p:nvPr/>
          </p:nvSpPr>
          <p:spPr>
            <a:xfrm>
              <a:off x="6864750" y="2408600"/>
              <a:ext cx="15575" cy="12025"/>
            </a:xfrm>
            <a:custGeom>
              <a:avLst/>
              <a:gdLst/>
              <a:ahLst/>
              <a:cxnLst/>
              <a:rect l="l" t="t" r="r" b="b"/>
              <a:pathLst>
                <a:path w="623" h="481" extrusionOk="0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8" name="Google Shape;11268;p26"/>
            <p:cNvSpPr/>
            <p:nvPr/>
          </p:nvSpPr>
          <p:spPr>
            <a:xfrm>
              <a:off x="6595400" y="2618100"/>
              <a:ext cx="15900" cy="12850"/>
            </a:xfrm>
            <a:custGeom>
              <a:avLst/>
              <a:gdLst/>
              <a:ahLst/>
              <a:cxnLst/>
              <a:rect l="l" t="t" r="r" b="b"/>
              <a:pathLst>
                <a:path w="636" h="514" extrusionOk="0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9" name="Google Shape;11269;p26"/>
            <p:cNvSpPr/>
            <p:nvPr/>
          </p:nvSpPr>
          <p:spPr>
            <a:xfrm>
              <a:off x="5583600" y="3375725"/>
              <a:ext cx="16100" cy="12500"/>
            </a:xfrm>
            <a:custGeom>
              <a:avLst/>
              <a:gdLst/>
              <a:ahLst/>
              <a:cxnLst/>
              <a:rect l="l" t="t" r="r" b="b"/>
              <a:pathLst>
                <a:path w="644" h="500" extrusionOk="0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0" name="Google Shape;11270;p26"/>
            <p:cNvSpPr/>
            <p:nvPr/>
          </p:nvSpPr>
          <p:spPr>
            <a:xfrm>
              <a:off x="5760625" y="3895200"/>
              <a:ext cx="13975" cy="12450"/>
            </a:xfrm>
            <a:custGeom>
              <a:avLst/>
              <a:gdLst/>
              <a:ahLst/>
              <a:cxnLst/>
              <a:rect l="l" t="t" r="r" b="b"/>
              <a:pathLst>
                <a:path w="559" h="498" extrusionOk="0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1" name="Google Shape;11271;p26"/>
            <p:cNvSpPr/>
            <p:nvPr/>
          </p:nvSpPr>
          <p:spPr>
            <a:xfrm>
              <a:off x="6544050" y="3766600"/>
              <a:ext cx="14375" cy="8200"/>
            </a:xfrm>
            <a:custGeom>
              <a:avLst/>
              <a:gdLst/>
              <a:ahLst/>
              <a:cxnLst/>
              <a:rect l="l" t="t" r="r" b="b"/>
              <a:pathLst>
                <a:path w="575" h="328" extrusionOk="0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2" name="Google Shape;11272;p26"/>
            <p:cNvSpPr/>
            <p:nvPr/>
          </p:nvSpPr>
          <p:spPr>
            <a:xfrm>
              <a:off x="6748975" y="3073875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3" name="Google Shape;11273;p26"/>
            <p:cNvSpPr/>
            <p:nvPr/>
          </p:nvSpPr>
          <p:spPr>
            <a:xfrm>
              <a:off x="6283300" y="2373350"/>
              <a:ext cx="17100" cy="12225"/>
            </a:xfrm>
            <a:custGeom>
              <a:avLst/>
              <a:gdLst/>
              <a:ahLst/>
              <a:cxnLst/>
              <a:rect l="l" t="t" r="r" b="b"/>
              <a:pathLst>
                <a:path w="684" h="489" extrusionOk="0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4" name="Google Shape;11274;p26"/>
            <p:cNvSpPr/>
            <p:nvPr/>
          </p:nvSpPr>
          <p:spPr>
            <a:xfrm>
              <a:off x="5384525" y="2532675"/>
              <a:ext cx="12525" cy="12075"/>
            </a:xfrm>
            <a:custGeom>
              <a:avLst/>
              <a:gdLst/>
              <a:ahLst/>
              <a:cxnLst/>
              <a:rect l="l" t="t" r="r" b="b"/>
              <a:pathLst>
                <a:path w="501" h="483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5" name="Google Shape;11275;p26"/>
            <p:cNvSpPr/>
            <p:nvPr/>
          </p:nvSpPr>
          <p:spPr>
            <a:xfrm>
              <a:off x="5870700" y="3356400"/>
              <a:ext cx="13900" cy="11950"/>
            </a:xfrm>
            <a:custGeom>
              <a:avLst/>
              <a:gdLst/>
              <a:ahLst/>
              <a:cxnLst/>
              <a:rect l="l" t="t" r="r" b="b"/>
              <a:pathLst>
                <a:path w="556" h="478" extrusionOk="0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6" name="Google Shape;11276;p26"/>
            <p:cNvSpPr/>
            <p:nvPr/>
          </p:nvSpPr>
          <p:spPr>
            <a:xfrm>
              <a:off x="6813875" y="3151575"/>
              <a:ext cx="11700" cy="10225"/>
            </a:xfrm>
            <a:custGeom>
              <a:avLst/>
              <a:gdLst/>
              <a:ahLst/>
              <a:cxnLst/>
              <a:rect l="l" t="t" r="r" b="b"/>
              <a:pathLst>
                <a:path w="468" h="409" extrusionOk="0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7" name="Google Shape;11277;p26"/>
            <p:cNvSpPr/>
            <p:nvPr/>
          </p:nvSpPr>
          <p:spPr>
            <a:xfrm>
              <a:off x="6853625" y="2654900"/>
              <a:ext cx="13850" cy="8950"/>
            </a:xfrm>
            <a:custGeom>
              <a:avLst/>
              <a:gdLst/>
              <a:ahLst/>
              <a:cxnLst/>
              <a:rect l="l" t="t" r="r" b="b"/>
              <a:pathLst>
                <a:path w="554" h="358" extrusionOk="0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8" name="Google Shape;11278;p26"/>
            <p:cNvSpPr/>
            <p:nvPr/>
          </p:nvSpPr>
          <p:spPr>
            <a:xfrm>
              <a:off x="6452375" y="2406800"/>
              <a:ext cx="17725" cy="11975"/>
            </a:xfrm>
            <a:custGeom>
              <a:avLst/>
              <a:gdLst/>
              <a:ahLst/>
              <a:cxnLst/>
              <a:rect l="l" t="t" r="r" b="b"/>
              <a:pathLst>
                <a:path w="709" h="479" extrusionOk="0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9" name="Google Shape;11279;p26"/>
            <p:cNvSpPr/>
            <p:nvPr/>
          </p:nvSpPr>
          <p:spPr>
            <a:xfrm>
              <a:off x="5277775" y="2962400"/>
              <a:ext cx="14975" cy="11950"/>
            </a:xfrm>
            <a:custGeom>
              <a:avLst/>
              <a:gdLst/>
              <a:ahLst/>
              <a:cxnLst/>
              <a:rect l="l" t="t" r="r" b="b"/>
              <a:pathLst>
                <a:path w="599" h="478" extrusionOk="0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0" name="Google Shape;11280;p26"/>
            <p:cNvSpPr/>
            <p:nvPr/>
          </p:nvSpPr>
          <p:spPr>
            <a:xfrm>
              <a:off x="5272775" y="3564450"/>
              <a:ext cx="12550" cy="11700"/>
            </a:xfrm>
            <a:custGeom>
              <a:avLst/>
              <a:gdLst/>
              <a:ahLst/>
              <a:cxnLst/>
              <a:rect l="l" t="t" r="r" b="b"/>
              <a:pathLst>
                <a:path w="50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1" name="Google Shape;11281;p26"/>
            <p:cNvSpPr/>
            <p:nvPr/>
          </p:nvSpPr>
          <p:spPr>
            <a:xfrm>
              <a:off x="6536250" y="3854150"/>
              <a:ext cx="14000" cy="8200"/>
            </a:xfrm>
            <a:custGeom>
              <a:avLst/>
              <a:gdLst/>
              <a:ahLst/>
              <a:cxnLst/>
              <a:rect l="l" t="t" r="r" b="b"/>
              <a:pathLst>
                <a:path w="560" h="328" extrusionOk="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2" name="Google Shape;11282;p26"/>
            <p:cNvSpPr/>
            <p:nvPr/>
          </p:nvSpPr>
          <p:spPr>
            <a:xfrm>
              <a:off x="6898950" y="3558200"/>
              <a:ext cx="13850" cy="12450"/>
            </a:xfrm>
            <a:custGeom>
              <a:avLst/>
              <a:gdLst/>
              <a:ahLst/>
              <a:cxnLst/>
              <a:rect l="l" t="t" r="r" b="b"/>
              <a:pathLst>
                <a:path w="554" h="498" extrusionOk="0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3" name="Google Shape;11283;p26"/>
            <p:cNvSpPr/>
            <p:nvPr/>
          </p:nvSpPr>
          <p:spPr>
            <a:xfrm>
              <a:off x="6953000" y="3455625"/>
              <a:ext cx="15175" cy="12125"/>
            </a:xfrm>
            <a:custGeom>
              <a:avLst/>
              <a:gdLst/>
              <a:ahLst/>
              <a:cxnLst/>
              <a:rect l="l" t="t" r="r" b="b"/>
              <a:pathLst>
                <a:path w="607" h="485" extrusionOk="0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4" name="Google Shape;11284;p26"/>
            <p:cNvSpPr/>
            <p:nvPr/>
          </p:nvSpPr>
          <p:spPr>
            <a:xfrm>
              <a:off x="6989850" y="3365950"/>
              <a:ext cx="13350" cy="11725"/>
            </a:xfrm>
            <a:custGeom>
              <a:avLst/>
              <a:gdLst/>
              <a:ahLst/>
              <a:cxnLst/>
              <a:rect l="l" t="t" r="r" b="b"/>
              <a:pathLst>
                <a:path w="534" h="469" extrusionOk="0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5" name="Google Shape;11285;p26"/>
            <p:cNvSpPr/>
            <p:nvPr/>
          </p:nvSpPr>
          <p:spPr>
            <a:xfrm>
              <a:off x="6923125" y="3484375"/>
              <a:ext cx="14200" cy="11750"/>
            </a:xfrm>
            <a:custGeom>
              <a:avLst/>
              <a:gdLst/>
              <a:ahLst/>
              <a:cxnLst/>
              <a:rect l="l" t="t" r="r" b="b"/>
              <a:pathLst>
                <a:path w="568" h="470" extrusionOk="0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6" name="Google Shape;11286;p26"/>
            <p:cNvSpPr/>
            <p:nvPr/>
          </p:nvSpPr>
          <p:spPr>
            <a:xfrm>
              <a:off x="6928975" y="3460975"/>
              <a:ext cx="15650" cy="12100"/>
            </a:xfrm>
            <a:custGeom>
              <a:avLst/>
              <a:gdLst/>
              <a:ahLst/>
              <a:cxnLst/>
              <a:rect l="l" t="t" r="r" b="b"/>
              <a:pathLst>
                <a:path w="626" h="484" extrusionOk="0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7" name="Google Shape;11287;p26"/>
            <p:cNvSpPr/>
            <p:nvPr/>
          </p:nvSpPr>
          <p:spPr>
            <a:xfrm>
              <a:off x="7024875" y="3300275"/>
              <a:ext cx="14200" cy="12350"/>
            </a:xfrm>
            <a:custGeom>
              <a:avLst/>
              <a:gdLst/>
              <a:ahLst/>
              <a:cxnLst/>
              <a:rect l="l" t="t" r="r" b="b"/>
              <a:pathLst>
                <a:path w="568" h="494" extrusionOk="0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8" name="Google Shape;11288;p26"/>
            <p:cNvSpPr/>
            <p:nvPr/>
          </p:nvSpPr>
          <p:spPr>
            <a:xfrm>
              <a:off x="7021525" y="3386675"/>
              <a:ext cx="14775" cy="11900"/>
            </a:xfrm>
            <a:custGeom>
              <a:avLst/>
              <a:gdLst/>
              <a:ahLst/>
              <a:cxnLst/>
              <a:rect l="l" t="t" r="r" b="b"/>
              <a:pathLst>
                <a:path w="591" h="476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9" name="Google Shape;11289;p26"/>
            <p:cNvSpPr/>
            <p:nvPr/>
          </p:nvSpPr>
          <p:spPr>
            <a:xfrm>
              <a:off x="7034725" y="3437350"/>
              <a:ext cx="14150" cy="11925"/>
            </a:xfrm>
            <a:custGeom>
              <a:avLst/>
              <a:gdLst/>
              <a:ahLst/>
              <a:cxnLst/>
              <a:rect l="l" t="t" r="r" b="b"/>
              <a:pathLst>
                <a:path w="566" h="477" extrusionOk="0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0" name="Google Shape;11290;p26"/>
            <p:cNvSpPr/>
            <p:nvPr/>
          </p:nvSpPr>
          <p:spPr>
            <a:xfrm>
              <a:off x="7119925" y="3309850"/>
              <a:ext cx="14200" cy="12000"/>
            </a:xfrm>
            <a:custGeom>
              <a:avLst/>
              <a:gdLst/>
              <a:ahLst/>
              <a:cxnLst/>
              <a:rect l="l" t="t" r="r" b="b"/>
              <a:pathLst>
                <a:path w="568" h="480" extrusionOk="0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1" name="Google Shape;11291;p26"/>
            <p:cNvSpPr/>
            <p:nvPr/>
          </p:nvSpPr>
          <p:spPr>
            <a:xfrm>
              <a:off x="7138375" y="3372225"/>
              <a:ext cx="14700" cy="8175"/>
            </a:xfrm>
            <a:custGeom>
              <a:avLst/>
              <a:gdLst/>
              <a:ahLst/>
              <a:cxnLst/>
              <a:rect l="l" t="t" r="r" b="b"/>
              <a:pathLst>
                <a:path w="588" h="327" extrusionOk="0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2" name="Google Shape;11292;p26"/>
            <p:cNvSpPr/>
            <p:nvPr/>
          </p:nvSpPr>
          <p:spPr>
            <a:xfrm>
              <a:off x="7132775" y="3151000"/>
              <a:ext cx="14700" cy="12750"/>
            </a:xfrm>
            <a:custGeom>
              <a:avLst/>
              <a:gdLst/>
              <a:ahLst/>
              <a:cxnLst/>
              <a:rect l="l" t="t" r="r" b="b"/>
              <a:pathLst>
                <a:path w="588" h="510" extrusionOk="0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3" name="Google Shape;11293;p26"/>
            <p:cNvSpPr/>
            <p:nvPr/>
          </p:nvSpPr>
          <p:spPr>
            <a:xfrm>
              <a:off x="7222725" y="3047900"/>
              <a:ext cx="13150" cy="12500"/>
            </a:xfrm>
            <a:custGeom>
              <a:avLst/>
              <a:gdLst/>
              <a:ahLst/>
              <a:cxnLst/>
              <a:rect l="l" t="t" r="r" b="b"/>
              <a:pathLst>
                <a:path w="526" h="500" extrusionOk="0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4" name="Google Shape;11294;p26"/>
            <p:cNvSpPr/>
            <p:nvPr/>
          </p:nvSpPr>
          <p:spPr>
            <a:xfrm>
              <a:off x="7119925" y="3180150"/>
              <a:ext cx="13800" cy="11925"/>
            </a:xfrm>
            <a:custGeom>
              <a:avLst/>
              <a:gdLst/>
              <a:ahLst/>
              <a:cxnLst/>
              <a:rect l="l" t="t" r="r" b="b"/>
              <a:pathLst>
                <a:path w="552" h="477" extrusionOk="0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5" name="Google Shape;11295;p26"/>
            <p:cNvSpPr/>
            <p:nvPr/>
          </p:nvSpPr>
          <p:spPr>
            <a:xfrm>
              <a:off x="7108175" y="3131475"/>
              <a:ext cx="15950" cy="12175"/>
            </a:xfrm>
            <a:custGeom>
              <a:avLst/>
              <a:gdLst/>
              <a:ahLst/>
              <a:cxnLst/>
              <a:rect l="l" t="t" r="r" b="b"/>
              <a:pathLst>
                <a:path w="638" h="487" extrusionOk="0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6" name="Google Shape;11296;p26"/>
            <p:cNvSpPr/>
            <p:nvPr/>
          </p:nvSpPr>
          <p:spPr>
            <a:xfrm>
              <a:off x="7112425" y="2972375"/>
              <a:ext cx="13375" cy="12525"/>
            </a:xfrm>
            <a:custGeom>
              <a:avLst/>
              <a:gdLst/>
              <a:ahLst/>
              <a:cxnLst/>
              <a:rect l="l" t="t" r="r" b="b"/>
              <a:pathLst>
                <a:path w="535" h="501" extrusionOk="0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7" name="Google Shape;11297;p26"/>
            <p:cNvSpPr/>
            <p:nvPr/>
          </p:nvSpPr>
          <p:spPr>
            <a:xfrm>
              <a:off x="7101125" y="3016350"/>
              <a:ext cx="14625" cy="7900"/>
            </a:xfrm>
            <a:custGeom>
              <a:avLst/>
              <a:gdLst/>
              <a:ahLst/>
              <a:cxnLst/>
              <a:rect l="l" t="t" r="r" b="b"/>
              <a:pathLst>
                <a:path w="585" h="316" extrusionOk="0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8" name="Google Shape;11298;p26"/>
            <p:cNvSpPr/>
            <p:nvPr/>
          </p:nvSpPr>
          <p:spPr>
            <a:xfrm>
              <a:off x="7072400" y="3147325"/>
              <a:ext cx="14775" cy="11925"/>
            </a:xfrm>
            <a:custGeom>
              <a:avLst/>
              <a:gdLst/>
              <a:ahLst/>
              <a:cxnLst/>
              <a:rect l="l" t="t" r="r" b="b"/>
              <a:pathLst>
                <a:path w="591" h="477" extrusionOk="0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9" name="Google Shape;11299;p26"/>
            <p:cNvSpPr/>
            <p:nvPr/>
          </p:nvSpPr>
          <p:spPr>
            <a:xfrm>
              <a:off x="7082375" y="2959850"/>
              <a:ext cx="12575" cy="12550"/>
            </a:xfrm>
            <a:custGeom>
              <a:avLst/>
              <a:gdLst/>
              <a:ahLst/>
              <a:cxnLst/>
              <a:rect l="l" t="t" r="r" b="b"/>
              <a:pathLst>
                <a:path w="503" h="502" extrusionOk="0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0" name="Google Shape;11300;p26"/>
            <p:cNvSpPr/>
            <p:nvPr/>
          </p:nvSpPr>
          <p:spPr>
            <a:xfrm>
              <a:off x="7109400" y="2871425"/>
              <a:ext cx="14725" cy="11950"/>
            </a:xfrm>
            <a:custGeom>
              <a:avLst/>
              <a:gdLst/>
              <a:ahLst/>
              <a:cxnLst/>
              <a:rect l="l" t="t" r="r" b="b"/>
              <a:pathLst>
                <a:path w="589" h="478" extrusionOk="0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1" name="Google Shape;11301;p26"/>
            <p:cNvSpPr/>
            <p:nvPr/>
          </p:nvSpPr>
          <p:spPr>
            <a:xfrm>
              <a:off x="7190275" y="2995425"/>
              <a:ext cx="14750" cy="12300"/>
            </a:xfrm>
            <a:custGeom>
              <a:avLst/>
              <a:gdLst/>
              <a:ahLst/>
              <a:cxnLst/>
              <a:rect l="l" t="t" r="r" b="b"/>
              <a:pathLst>
                <a:path w="590" h="492" extrusionOk="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2" name="Google Shape;11302;p26"/>
            <p:cNvSpPr/>
            <p:nvPr/>
          </p:nvSpPr>
          <p:spPr>
            <a:xfrm>
              <a:off x="7173300" y="3020700"/>
              <a:ext cx="13900" cy="12400"/>
            </a:xfrm>
            <a:custGeom>
              <a:avLst/>
              <a:gdLst/>
              <a:ahLst/>
              <a:cxnLst/>
              <a:rect l="l" t="t" r="r" b="b"/>
              <a:pathLst>
                <a:path w="556" h="496" extrusionOk="0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3" name="Google Shape;11303;p26"/>
            <p:cNvSpPr/>
            <p:nvPr/>
          </p:nvSpPr>
          <p:spPr>
            <a:xfrm>
              <a:off x="7144675" y="2866050"/>
              <a:ext cx="11975" cy="9825"/>
            </a:xfrm>
            <a:custGeom>
              <a:avLst/>
              <a:gdLst/>
              <a:ahLst/>
              <a:cxnLst/>
              <a:rect l="l" t="t" r="r" b="b"/>
              <a:pathLst>
                <a:path w="479" h="393" extrusionOk="0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4" name="Google Shape;11304;p26"/>
            <p:cNvSpPr/>
            <p:nvPr/>
          </p:nvSpPr>
          <p:spPr>
            <a:xfrm>
              <a:off x="7159875" y="2836900"/>
              <a:ext cx="10950" cy="10775"/>
            </a:xfrm>
            <a:custGeom>
              <a:avLst/>
              <a:gdLst/>
              <a:ahLst/>
              <a:cxnLst/>
              <a:rect l="l" t="t" r="r" b="b"/>
              <a:pathLst>
                <a:path w="438" h="431" extrusionOk="0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5" name="Google Shape;11305;p26"/>
            <p:cNvSpPr/>
            <p:nvPr/>
          </p:nvSpPr>
          <p:spPr>
            <a:xfrm>
              <a:off x="7162375" y="2978550"/>
              <a:ext cx="13075" cy="12050"/>
            </a:xfrm>
            <a:custGeom>
              <a:avLst/>
              <a:gdLst/>
              <a:ahLst/>
              <a:cxnLst/>
              <a:rect l="l" t="t" r="r" b="b"/>
              <a:pathLst>
                <a:path w="523" h="482" extrusionOk="0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6" name="Google Shape;11306;p26"/>
            <p:cNvSpPr/>
            <p:nvPr/>
          </p:nvSpPr>
          <p:spPr>
            <a:xfrm>
              <a:off x="7123125" y="2812725"/>
              <a:ext cx="14100" cy="12200"/>
            </a:xfrm>
            <a:custGeom>
              <a:avLst/>
              <a:gdLst/>
              <a:ahLst/>
              <a:cxnLst/>
              <a:rect l="l" t="t" r="r" b="b"/>
              <a:pathLst>
                <a:path w="564" h="488" extrusionOk="0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7" name="Google Shape;11307;p26"/>
            <p:cNvSpPr/>
            <p:nvPr/>
          </p:nvSpPr>
          <p:spPr>
            <a:xfrm>
              <a:off x="7121600" y="267882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8" name="Google Shape;11308;p26"/>
            <p:cNvSpPr/>
            <p:nvPr/>
          </p:nvSpPr>
          <p:spPr>
            <a:xfrm>
              <a:off x="7113475" y="2652975"/>
              <a:ext cx="12325" cy="10250"/>
            </a:xfrm>
            <a:custGeom>
              <a:avLst/>
              <a:gdLst/>
              <a:ahLst/>
              <a:cxnLst/>
              <a:rect l="l" t="t" r="r" b="b"/>
              <a:pathLst>
                <a:path w="493" h="410" extrusionOk="0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9" name="Google Shape;11309;p26"/>
            <p:cNvSpPr/>
            <p:nvPr/>
          </p:nvSpPr>
          <p:spPr>
            <a:xfrm>
              <a:off x="7058525" y="2566275"/>
              <a:ext cx="9725" cy="10775"/>
            </a:xfrm>
            <a:custGeom>
              <a:avLst/>
              <a:gdLst/>
              <a:ahLst/>
              <a:cxnLst/>
              <a:rect l="l" t="t" r="r" b="b"/>
              <a:pathLst>
                <a:path w="389" h="431" extrusionOk="0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0" name="Google Shape;11310;p26"/>
            <p:cNvSpPr/>
            <p:nvPr/>
          </p:nvSpPr>
          <p:spPr>
            <a:xfrm>
              <a:off x="7048225" y="2686300"/>
              <a:ext cx="13150" cy="12575"/>
            </a:xfrm>
            <a:custGeom>
              <a:avLst/>
              <a:gdLst/>
              <a:ahLst/>
              <a:cxnLst/>
              <a:rect l="l" t="t" r="r" b="b"/>
              <a:pathLst>
                <a:path w="526" h="503" extrusionOk="0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1" name="Google Shape;11311;p26"/>
            <p:cNvSpPr/>
            <p:nvPr/>
          </p:nvSpPr>
          <p:spPr>
            <a:xfrm>
              <a:off x="7078650" y="2708700"/>
              <a:ext cx="16300" cy="12675"/>
            </a:xfrm>
            <a:custGeom>
              <a:avLst/>
              <a:gdLst/>
              <a:ahLst/>
              <a:cxnLst/>
              <a:rect l="l" t="t" r="r" b="b"/>
              <a:pathLst>
                <a:path w="652" h="507" extrusionOk="0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2" name="Google Shape;11312;p26"/>
            <p:cNvSpPr/>
            <p:nvPr/>
          </p:nvSpPr>
          <p:spPr>
            <a:xfrm>
              <a:off x="7086800" y="2583725"/>
              <a:ext cx="13150" cy="11775"/>
            </a:xfrm>
            <a:custGeom>
              <a:avLst/>
              <a:gdLst/>
              <a:ahLst/>
              <a:cxnLst/>
              <a:rect l="l" t="t" r="r" b="b"/>
              <a:pathLst>
                <a:path w="526" h="471" extrusionOk="0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3" name="Google Shape;11313;p26"/>
            <p:cNvSpPr/>
            <p:nvPr/>
          </p:nvSpPr>
          <p:spPr>
            <a:xfrm>
              <a:off x="6933275" y="2550250"/>
              <a:ext cx="14875" cy="8650"/>
            </a:xfrm>
            <a:custGeom>
              <a:avLst/>
              <a:gdLst/>
              <a:ahLst/>
              <a:cxnLst/>
              <a:rect l="l" t="t" r="r" b="b"/>
              <a:pathLst>
                <a:path w="595" h="346" extrusionOk="0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4" name="Google Shape;11314;p26"/>
            <p:cNvSpPr/>
            <p:nvPr/>
          </p:nvSpPr>
          <p:spPr>
            <a:xfrm>
              <a:off x="6983175" y="2637850"/>
              <a:ext cx="15650" cy="12475"/>
            </a:xfrm>
            <a:custGeom>
              <a:avLst/>
              <a:gdLst/>
              <a:ahLst/>
              <a:cxnLst/>
              <a:rect l="l" t="t" r="r" b="b"/>
              <a:pathLst>
                <a:path w="626" h="499" extrusionOk="0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5" name="Google Shape;11315;p26"/>
            <p:cNvSpPr/>
            <p:nvPr/>
          </p:nvSpPr>
          <p:spPr>
            <a:xfrm>
              <a:off x="7041550" y="2545400"/>
              <a:ext cx="13350" cy="12525"/>
            </a:xfrm>
            <a:custGeom>
              <a:avLst/>
              <a:gdLst/>
              <a:ahLst/>
              <a:cxnLst/>
              <a:rect l="l" t="t" r="r" b="b"/>
              <a:pathLst>
                <a:path w="534" h="501" extrusionOk="0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6" name="Google Shape;11316;p26"/>
            <p:cNvSpPr/>
            <p:nvPr/>
          </p:nvSpPr>
          <p:spPr>
            <a:xfrm>
              <a:off x="6938675" y="2419375"/>
              <a:ext cx="15325" cy="12475"/>
            </a:xfrm>
            <a:custGeom>
              <a:avLst/>
              <a:gdLst/>
              <a:ahLst/>
              <a:cxnLst/>
              <a:rect l="l" t="t" r="r" b="b"/>
              <a:pathLst>
                <a:path w="613" h="499" extrusionOk="0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7" name="Google Shape;11317;p26"/>
            <p:cNvSpPr/>
            <p:nvPr/>
          </p:nvSpPr>
          <p:spPr>
            <a:xfrm>
              <a:off x="6865225" y="2438500"/>
              <a:ext cx="14550" cy="12000"/>
            </a:xfrm>
            <a:custGeom>
              <a:avLst/>
              <a:gdLst/>
              <a:ahLst/>
              <a:cxnLst/>
              <a:rect l="l" t="t" r="r" b="b"/>
              <a:pathLst>
                <a:path w="582" h="480" extrusionOk="0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8" name="Google Shape;11318;p26"/>
            <p:cNvSpPr/>
            <p:nvPr/>
          </p:nvSpPr>
          <p:spPr>
            <a:xfrm>
              <a:off x="6911850" y="2451200"/>
              <a:ext cx="16300" cy="12700"/>
            </a:xfrm>
            <a:custGeom>
              <a:avLst/>
              <a:gdLst/>
              <a:ahLst/>
              <a:cxnLst/>
              <a:rect l="l" t="t" r="r" b="b"/>
              <a:pathLst>
                <a:path w="652" h="508" extrusionOk="0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9" name="Google Shape;11319;p26"/>
            <p:cNvSpPr/>
            <p:nvPr/>
          </p:nvSpPr>
          <p:spPr>
            <a:xfrm>
              <a:off x="6966600" y="2335700"/>
              <a:ext cx="11600" cy="10350"/>
            </a:xfrm>
            <a:custGeom>
              <a:avLst/>
              <a:gdLst/>
              <a:ahLst/>
              <a:cxnLst/>
              <a:rect l="l" t="t" r="r" b="b"/>
              <a:pathLst>
                <a:path w="464" h="414" extrusionOk="0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0" name="Google Shape;11320;p26"/>
            <p:cNvSpPr/>
            <p:nvPr/>
          </p:nvSpPr>
          <p:spPr>
            <a:xfrm>
              <a:off x="6884225" y="2308250"/>
              <a:ext cx="14750" cy="11850"/>
            </a:xfrm>
            <a:custGeom>
              <a:avLst/>
              <a:gdLst/>
              <a:ahLst/>
              <a:cxnLst/>
              <a:rect l="l" t="t" r="r" b="b"/>
              <a:pathLst>
                <a:path w="590" h="474" extrusionOk="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1" name="Google Shape;11321;p26"/>
            <p:cNvSpPr/>
            <p:nvPr/>
          </p:nvSpPr>
          <p:spPr>
            <a:xfrm>
              <a:off x="6868925" y="2327725"/>
              <a:ext cx="13950" cy="12100"/>
            </a:xfrm>
            <a:custGeom>
              <a:avLst/>
              <a:gdLst/>
              <a:ahLst/>
              <a:cxnLst/>
              <a:rect l="l" t="t" r="r" b="b"/>
              <a:pathLst>
                <a:path w="558" h="484" extrusionOk="0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2" name="Google Shape;11322;p26"/>
            <p:cNvSpPr/>
            <p:nvPr/>
          </p:nvSpPr>
          <p:spPr>
            <a:xfrm>
              <a:off x="6895750" y="2263300"/>
              <a:ext cx="11550" cy="10250"/>
            </a:xfrm>
            <a:custGeom>
              <a:avLst/>
              <a:gdLst/>
              <a:ahLst/>
              <a:cxnLst/>
              <a:rect l="l" t="t" r="r" b="b"/>
              <a:pathLst>
                <a:path w="462" h="410" extrusionOk="0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3" name="Google Shape;11323;p26"/>
            <p:cNvSpPr/>
            <p:nvPr/>
          </p:nvSpPr>
          <p:spPr>
            <a:xfrm>
              <a:off x="6772125" y="2166675"/>
              <a:ext cx="16775" cy="12850"/>
            </a:xfrm>
            <a:custGeom>
              <a:avLst/>
              <a:gdLst/>
              <a:ahLst/>
              <a:cxnLst/>
              <a:rect l="l" t="t" r="r" b="b"/>
              <a:pathLst>
                <a:path w="671" h="514" extrusionOk="0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4" name="Google Shape;11324;p26"/>
            <p:cNvSpPr/>
            <p:nvPr/>
          </p:nvSpPr>
          <p:spPr>
            <a:xfrm>
              <a:off x="6738000" y="2180425"/>
              <a:ext cx="13350" cy="12400"/>
            </a:xfrm>
            <a:custGeom>
              <a:avLst/>
              <a:gdLst/>
              <a:ahLst/>
              <a:cxnLst/>
              <a:rect l="l" t="t" r="r" b="b"/>
              <a:pathLst>
                <a:path w="534" h="496" extrusionOk="0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5" name="Google Shape;11325;p26"/>
            <p:cNvSpPr/>
            <p:nvPr/>
          </p:nvSpPr>
          <p:spPr>
            <a:xfrm>
              <a:off x="6841400" y="2189325"/>
              <a:ext cx="13100" cy="12675"/>
            </a:xfrm>
            <a:custGeom>
              <a:avLst/>
              <a:gdLst/>
              <a:ahLst/>
              <a:cxnLst/>
              <a:rect l="l" t="t" r="r" b="b"/>
              <a:pathLst>
                <a:path w="524" h="507" extrusionOk="0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6" name="Google Shape;11326;p26"/>
            <p:cNvSpPr/>
            <p:nvPr/>
          </p:nvSpPr>
          <p:spPr>
            <a:xfrm>
              <a:off x="6831650" y="2120775"/>
              <a:ext cx="13950" cy="11900"/>
            </a:xfrm>
            <a:custGeom>
              <a:avLst/>
              <a:gdLst/>
              <a:ahLst/>
              <a:cxnLst/>
              <a:rect l="l" t="t" r="r" b="b"/>
              <a:pathLst>
                <a:path w="558" h="476" extrusionOk="0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7" name="Google Shape;11327;p26"/>
            <p:cNvSpPr/>
            <p:nvPr/>
          </p:nvSpPr>
          <p:spPr>
            <a:xfrm>
              <a:off x="6687550" y="2129275"/>
              <a:ext cx="13350" cy="11700"/>
            </a:xfrm>
            <a:custGeom>
              <a:avLst/>
              <a:gdLst/>
              <a:ahLst/>
              <a:cxnLst/>
              <a:rect l="l" t="t" r="r" b="b"/>
              <a:pathLst>
                <a:path w="534" h="468" extrusionOk="0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8" name="Google Shape;11328;p26"/>
            <p:cNvSpPr/>
            <p:nvPr/>
          </p:nvSpPr>
          <p:spPr>
            <a:xfrm>
              <a:off x="6703800" y="2114875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9" name="Google Shape;11329;p26"/>
            <p:cNvSpPr/>
            <p:nvPr/>
          </p:nvSpPr>
          <p:spPr>
            <a:xfrm>
              <a:off x="6727150" y="2040500"/>
              <a:ext cx="14600" cy="13125"/>
            </a:xfrm>
            <a:custGeom>
              <a:avLst/>
              <a:gdLst/>
              <a:ahLst/>
              <a:cxnLst/>
              <a:rect l="l" t="t" r="r" b="b"/>
              <a:pathLst>
                <a:path w="584" h="525" extrusionOk="0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0" name="Google Shape;11330;p26"/>
            <p:cNvSpPr/>
            <p:nvPr/>
          </p:nvSpPr>
          <p:spPr>
            <a:xfrm>
              <a:off x="6768575" y="3719775"/>
              <a:ext cx="15300" cy="12450"/>
            </a:xfrm>
            <a:custGeom>
              <a:avLst/>
              <a:gdLst/>
              <a:ahLst/>
              <a:cxnLst/>
              <a:rect l="l" t="t" r="r" b="b"/>
              <a:pathLst>
                <a:path w="612" h="498" extrusionOk="0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1" name="Google Shape;11331;p26"/>
            <p:cNvSpPr/>
            <p:nvPr/>
          </p:nvSpPr>
          <p:spPr>
            <a:xfrm>
              <a:off x="6776400" y="3674425"/>
              <a:ext cx="12500" cy="10225"/>
            </a:xfrm>
            <a:custGeom>
              <a:avLst/>
              <a:gdLst/>
              <a:ahLst/>
              <a:cxnLst/>
              <a:rect l="l" t="t" r="r" b="b"/>
              <a:pathLst>
                <a:path w="500" h="409" extrusionOk="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2" name="Google Shape;11332;p26"/>
            <p:cNvSpPr/>
            <p:nvPr/>
          </p:nvSpPr>
          <p:spPr>
            <a:xfrm>
              <a:off x="6855025" y="3571425"/>
              <a:ext cx="15600" cy="12500"/>
            </a:xfrm>
            <a:custGeom>
              <a:avLst/>
              <a:gdLst/>
              <a:ahLst/>
              <a:cxnLst/>
              <a:rect l="l" t="t" r="r" b="b"/>
              <a:pathLst>
                <a:path w="624" h="500" extrusionOk="0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3" name="Google Shape;11333;p26"/>
            <p:cNvSpPr/>
            <p:nvPr/>
          </p:nvSpPr>
          <p:spPr>
            <a:xfrm>
              <a:off x="6803050" y="3645325"/>
              <a:ext cx="14200" cy="12050"/>
            </a:xfrm>
            <a:custGeom>
              <a:avLst/>
              <a:gdLst/>
              <a:ahLst/>
              <a:cxnLst/>
              <a:rect l="l" t="t" r="r" b="b"/>
              <a:pathLst>
                <a:path w="568" h="482" extrusionOk="0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4" name="Google Shape;11334;p26"/>
            <p:cNvSpPr/>
            <p:nvPr/>
          </p:nvSpPr>
          <p:spPr>
            <a:xfrm>
              <a:off x="6660575" y="3707275"/>
              <a:ext cx="18075" cy="12125"/>
            </a:xfrm>
            <a:custGeom>
              <a:avLst/>
              <a:gdLst/>
              <a:ahLst/>
              <a:cxnLst/>
              <a:rect l="l" t="t" r="r" b="b"/>
              <a:pathLst>
                <a:path w="723" h="485" extrusionOk="0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5" name="Google Shape;11335;p26"/>
            <p:cNvSpPr/>
            <p:nvPr/>
          </p:nvSpPr>
          <p:spPr>
            <a:xfrm>
              <a:off x="6675450" y="3585100"/>
              <a:ext cx="13000" cy="12075"/>
            </a:xfrm>
            <a:custGeom>
              <a:avLst/>
              <a:gdLst/>
              <a:ahLst/>
              <a:cxnLst/>
              <a:rect l="l" t="t" r="r" b="b"/>
              <a:pathLst>
                <a:path w="520" h="483" extrusionOk="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6" name="Google Shape;11336;p26"/>
            <p:cNvSpPr/>
            <p:nvPr/>
          </p:nvSpPr>
          <p:spPr>
            <a:xfrm>
              <a:off x="6732400" y="3611550"/>
              <a:ext cx="14950" cy="8175"/>
            </a:xfrm>
            <a:custGeom>
              <a:avLst/>
              <a:gdLst/>
              <a:ahLst/>
              <a:cxnLst/>
              <a:rect l="l" t="t" r="r" b="b"/>
              <a:pathLst>
                <a:path w="598" h="327" extrusionOk="0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7" name="Google Shape;11337;p26"/>
            <p:cNvSpPr/>
            <p:nvPr/>
          </p:nvSpPr>
          <p:spPr>
            <a:xfrm>
              <a:off x="6585375" y="3747625"/>
              <a:ext cx="14925" cy="11850"/>
            </a:xfrm>
            <a:custGeom>
              <a:avLst/>
              <a:gdLst/>
              <a:ahLst/>
              <a:cxnLst/>
              <a:rect l="l" t="t" r="r" b="b"/>
              <a:pathLst>
                <a:path w="597" h="474" extrusionOk="0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8" name="Google Shape;11338;p26"/>
            <p:cNvSpPr/>
            <p:nvPr/>
          </p:nvSpPr>
          <p:spPr>
            <a:xfrm>
              <a:off x="6537850" y="3738750"/>
              <a:ext cx="13000" cy="12175"/>
            </a:xfrm>
            <a:custGeom>
              <a:avLst/>
              <a:gdLst/>
              <a:ahLst/>
              <a:cxnLst/>
              <a:rect l="l" t="t" r="r" b="b"/>
              <a:pathLst>
                <a:path w="520" h="487" extrusionOk="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9" name="Google Shape;11339;p26"/>
            <p:cNvSpPr/>
            <p:nvPr/>
          </p:nvSpPr>
          <p:spPr>
            <a:xfrm>
              <a:off x="6586225" y="3715375"/>
              <a:ext cx="13350" cy="11750"/>
            </a:xfrm>
            <a:custGeom>
              <a:avLst/>
              <a:gdLst/>
              <a:ahLst/>
              <a:cxnLst/>
              <a:rect l="l" t="t" r="r" b="b"/>
              <a:pathLst>
                <a:path w="534" h="470" extrusionOk="0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0" name="Google Shape;11340;p26"/>
            <p:cNvSpPr/>
            <p:nvPr/>
          </p:nvSpPr>
          <p:spPr>
            <a:xfrm>
              <a:off x="6497825" y="3793300"/>
              <a:ext cx="13125" cy="12050"/>
            </a:xfrm>
            <a:custGeom>
              <a:avLst/>
              <a:gdLst/>
              <a:ahLst/>
              <a:cxnLst/>
              <a:rect l="l" t="t" r="r" b="b"/>
              <a:pathLst>
                <a:path w="525" h="482" extrusionOk="0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1" name="Google Shape;11341;p26"/>
            <p:cNvSpPr/>
            <p:nvPr/>
          </p:nvSpPr>
          <p:spPr>
            <a:xfrm>
              <a:off x="6233475" y="3810475"/>
              <a:ext cx="12525" cy="11850"/>
            </a:xfrm>
            <a:custGeom>
              <a:avLst/>
              <a:gdLst/>
              <a:ahLst/>
              <a:cxnLst/>
              <a:rect l="l" t="t" r="r" b="b"/>
              <a:pathLst>
                <a:path w="501" h="474" extrusionOk="0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2" name="Google Shape;11342;p26"/>
            <p:cNvSpPr/>
            <p:nvPr/>
          </p:nvSpPr>
          <p:spPr>
            <a:xfrm>
              <a:off x="6165175" y="3779025"/>
              <a:ext cx="18200" cy="12050"/>
            </a:xfrm>
            <a:custGeom>
              <a:avLst/>
              <a:gdLst/>
              <a:ahLst/>
              <a:cxnLst/>
              <a:rect l="l" t="t" r="r" b="b"/>
              <a:pathLst>
                <a:path w="728" h="482" extrusionOk="0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3" name="Google Shape;11343;p26"/>
            <p:cNvSpPr/>
            <p:nvPr/>
          </p:nvSpPr>
          <p:spPr>
            <a:xfrm>
              <a:off x="6284325" y="3781700"/>
              <a:ext cx="12550" cy="12125"/>
            </a:xfrm>
            <a:custGeom>
              <a:avLst/>
              <a:gdLst/>
              <a:ahLst/>
              <a:cxnLst/>
              <a:rect l="l" t="t" r="r" b="b"/>
              <a:pathLst>
                <a:path w="502" h="485" extrusionOk="0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4" name="Google Shape;11344;p26"/>
            <p:cNvSpPr/>
            <p:nvPr/>
          </p:nvSpPr>
          <p:spPr>
            <a:xfrm>
              <a:off x="6245975" y="3836475"/>
              <a:ext cx="13375" cy="12225"/>
            </a:xfrm>
            <a:custGeom>
              <a:avLst/>
              <a:gdLst/>
              <a:ahLst/>
              <a:cxnLst/>
              <a:rect l="l" t="t" r="r" b="b"/>
              <a:pathLst>
                <a:path w="535" h="489" extrusionOk="0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5" name="Google Shape;11345;p26"/>
            <p:cNvSpPr/>
            <p:nvPr/>
          </p:nvSpPr>
          <p:spPr>
            <a:xfrm>
              <a:off x="6090150" y="3793575"/>
              <a:ext cx="14775" cy="8025"/>
            </a:xfrm>
            <a:custGeom>
              <a:avLst/>
              <a:gdLst/>
              <a:ahLst/>
              <a:cxnLst/>
              <a:rect l="l" t="t" r="r" b="b"/>
              <a:pathLst>
                <a:path w="591" h="321" extrusionOk="0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6" name="Google Shape;11346;p26"/>
            <p:cNvSpPr/>
            <p:nvPr/>
          </p:nvSpPr>
          <p:spPr>
            <a:xfrm>
              <a:off x="6066200" y="3778025"/>
              <a:ext cx="13850" cy="11950"/>
            </a:xfrm>
            <a:custGeom>
              <a:avLst/>
              <a:gdLst/>
              <a:ahLst/>
              <a:cxnLst/>
              <a:rect l="l" t="t" r="r" b="b"/>
              <a:pathLst>
                <a:path w="554" h="478" extrusionOk="0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7" name="Google Shape;11347;p26"/>
            <p:cNvSpPr/>
            <p:nvPr/>
          </p:nvSpPr>
          <p:spPr>
            <a:xfrm>
              <a:off x="6411950" y="3833125"/>
              <a:ext cx="14400" cy="9050"/>
            </a:xfrm>
            <a:custGeom>
              <a:avLst/>
              <a:gdLst/>
              <a:ahLst/>
              <a:cxnLst/>
              <a:rect l="l" t="t" r="r" b="b"/>
              <a:pathLst>
                <a:path w="576" h="362" extrusionOk="0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8" name="Google Shape;11348;p26"/>
            <p:cNvSpPr/>
            <p:nvPr/>
          </p:nvSpPr>
          <p:spPr>
            <a:xfrm>
              <a:off x="6257650" y="3876175"/>
              <a:ext cx="13500" cy="12225"/>
            </a:xfrm>
            <a:custGeom>
              <a:avLst/>
              <a:gdLst/>
              <a:ahLst/>
              <a:cxnLst/>
              <a:rect l="l" t="t" r="r" b="b"/>
              <a:pathLst>
                <a:path w="540" h="489" extrusionOk="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9" name="Google Shape;11349;p26"/>
            <p:cNvSpPr/>
            <p:nvPr/>
          </p:nvSpPr>
          <p:spPr>
            <a:xfrm>
              <a:off x="6157900" y="3849425"/>
              <a:ext cx="11375" cy="9525"/>
            </a:xfrm>
            <a:custGeom>
              <a:avLst/>
              <a:gdLst/>
              <a:ahLst/>
              <a:cxnLst/>
              <a:rect l="l" t="t" r="r" b="b"/>
              <a:pathLst>
                <a:path w="455" h="381" extrusionOk="0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0" name="Google Shape;11350;p26"/>
            <p:cNvSpPr/>
            <p:nvPr/>
          </p:nvSpPr>
          <p:spPr>
            <a:xfrm>
              <a:off x="6178825" y="3869025"/>
              <a:ext cx="15250" cy="7350"/>
            </a:xfrm>
            <a:custGeom>
              <a:avLst/>
              <a:gdLst/>
              <a:ahLst/>
              <a:cxnLst/>
              <a:rect l="l" t="t" r="r" b="b"/>
              <a:pathLst>
                <a:path w="610" h="294" extrusionOk="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1" name="Google Shape;11351;p26"/>
            <p:cNvSpPr/>
            <p:nvPr/>
          </p:nvSpPr>
          <p:spPr>
            <a:xfrm>
              <a:off x="6010375" y="3796975"/>
              <a:ext cx="13975" cy="8375"/>
            </a:xfrm>
            <a:custGeom>
              <a:avLst/>
              <a:gdLst/>
              <a:ahLst/>
              <a:cxnLst/>
              <a:rect l="l" t="t" r="r" b="b"/>
              <a:pathLst>
                <a:path w="559" h="335" extrusionOk="0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2" name="Google Shape;11352;p26"/>
            <p:cNvSpPr/>
            <p:nvPr/>
          </p:nvSpPr>
          <p:spPr>
            <a:xfrm>
              <a:off x="5726650" y="3680525"/>
              <a:ext cx="14825" cy="11875"/>
            </a:xfrm>
            <a:custGeom>
              <a:avLst/>
              <a:gdLst/>
              <a:ahLst/>
              <a:cxnLst/>
              <a:rect l="l" t="t" r="r" b="b"/>
              <a:pathLst>
                <a:path w="593" h="475" extrusionOk="0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3" name="Google Shape;11353;p26"/>
            <p:cNvSpPr/>
            <p:nvPr/>
          </p:nvSpPr>
          <p:spPr>
            <a:xfrm>
              <a:off x="5723250" y="3652850"/>
              <a:ext cx="11550" cy="10275"/>
            </a:xfrm>
            <a:custGeom>
              <a:avLst/>
              <a:gdLst/>
              <a:ahLst/>
              <a:cxnLst/>
              <a:rect l="l" t="t" r="r" b="b"/>
              <a:pathLst>
                <a:path w="462" h="411" extrusionOk="0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4" name="Google Shape;11354;p26"/>
            <p:cNvSpPr/>
            <p:nvPr/>
          </p:nvSpPr>
          <p:spPr>
            <a:xfrm>
              <a:off x="5810675" y="3717825"/>
              <a:ext cx="15700" cy="11800"/>
            </a:xfrm>
            <a:custGeom>
              <a:avLst/>
              <a:gdLst/>
              <a:ahLst/>
              <a:cxnLst/>
              <a:rect l="l" t="t" r="r" b="b"/>
              <a:pathLst>
                <a:path w="628" h="472" extrusionOk="0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5" name="Google Shape;11355;p26"/>
            <p:cNvSpPr/>
            <p:nvPr/>
          </p:nvSpPr>
          <p:spPr>
            <a:xfrm>
              <a:off x="5814000" y="3734575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6" name="Google Shape;11356;p26"/>
            <p:cNvSpPr/>
            <p:nvPr/>
          </p:nvSpPr>
          <p:spPr>
            <a:xfrm>
              <a:off x="5571525" y="3628900"/>
              <a:ext cx="18875" cy="12875"/>
            </a:xfrm>
            <a:custGeom>
              <a:avLst/>
              <a:gdLst/>
              <a:ahLst/>
              <a:cxnLst/>
              <a:rect l="l" t="t" r="r" b="b"/>
              <a:pathLst>
                <a:path w="755" h="515" extrusionOk="0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7" name="Google Shape;11357;p26"/>
            <p:cNvSpPr/>
            <p:nvPr/>
          </p:nvSpPr>
          <p:spPr>
            <a:xfrm>
              <a:off x="5408700" y="3487525"/>
              <a:ext cx="15525" cy="12525"/>
            </a:xfrm>
            <a:custGeom>
              <a:avLst/>
              <a:gdLst/>
              <a:ahLst/>
              <a:cxnLst/>
              <a:rect l="l" t="t" r="r" b="b"/>
              <a:pathLst>
                <a:path w="621" h="501" extrusionOk="0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8" name="Google Shape;11358;p26"/>
            <p:cNvSpPr/>
            <p:nvPr/>
          </p:nvSpPr>
          <p:spPr>
            <a:xfrm>
              <a:off x="5428725" y="350857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9" name="Google Shape;11359;p26"/>
            <p:cNvSpPr/>
            <p:nvPr/>
          </p:nvSpPr>
          <p:spPr>
            <a:xfrm>
              <a:off x="5536300" y="36872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0" name="Google Shape;11360;p26"/>
            <p:cNvSpPr/>
            <p:nvPr/>
          </p:nvSpPr>
          <p:spPr>
            <a:xfrm>
              <a:off x="5444575" y="3616325"/>
              <a:ext cx="14200" cy="12225"/>
            </a:xfrm>
            <a:custGeom>
              <a:avLst/>
              <a:gdLst/>
              <a:ahLst/>
              <a:cxnLst/>
              <a:rect l="l" t="t" r="r" b="b"/>
              <a:pathLst>
                <a:path w="568" h="489" extrusionOk="0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1" name="Google Shape;11361;p26"/>
            <p:cNvSpPr/>
            <p:nvPr/>
          </p:nvSpPr>
          <p:spPr>
            <a:xfrm>
              <a:off x="5277775" y="3390125"/>
              <a:ext cx="13375" cy="12000"/>
            </a:xfrm>
            <a:custGeom>
              <a:avLst/>
              <a:gdLst/>
              <a:ahLst/>
              <a:cxnLst/>
              <a:rect l="l" t="t" r="r" b="b"/>
              <a:pathLst>
                <a:path w="535" h="480" extrusionOk="0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2" name="Google Shape;11362;p26"/>
            <p:cNvSpPr/>
            <p:nvPr/>
          </p:nvSpPr>
          <p:spPr>
            <a:xfrm>
              <a:off x="5284450" y="3334975"/>
              <a:ext cx="13375" cy="12675"/>
            </a:xfrm>
            <a:custGeom>
              <a:avLst/>
              <a:gdLst/>
              <a:ahLst/>
              <a:cxnLst/>
              <a:rect l="l" t="t" r="r" b="b"/>
              <a:pathLst>
                <a:path w="535" h="507" extrusionOk="0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3" name="Google Shape;11363;p26"/>
            <p:cNvSpPr/>
            <p:nvPr/>
          </p:nvSpPr>
          <p:spPr>
            <a:xfrm>
              <a:off x="5519625" y="3506825"/>
              <a:ext cx="14725" cy="12475"/>
            </a:xfrm>
            <a:custGeom>
              <a:avLst/>
              <a:gdLst/>
              <a:ahLst/>
              <a:cxnLst/>
              <a:rect l="l" t="t" r="r" b="b"/>
              <a:pathLst>
                <a:path w="589" h="499" extrusionOk="0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4" name="Google Shape;11364;p26"/>
            <p:cNvSpPr/>
            <p:nvPr/>
          </p:nvSpPr>
          <p:spPr>
            <a:xfrm>
              <a:off x="5525825" y="3543600"/>
              <a:ext cx="13600" cy="11850"/>
            </a:xfrm>
            <a:custGeom>
              <a:avLst/>
              <a:gdLst/>
              <a:ahLst/>
              <a:cxnLst/>
              <a:rect l="l" t="t" r="r" b="b"/>
              <a:pathLst>
                <a:path w="544" h="474" extrusionOk="0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5" name="Google Shape;11365;p26"/>
            <p:cNvSpPr/>
            <p:nvPr/>
          </p:nvSpPr>
          <p:spPr>
            <a:xfrm>
              <a:off x="5349525" y="3355800"/>
              <a:ext cx="17450" cy="12350"/>
            </a:xfrm>
            <a:custGeom>
              <a:avLst/>
              <a:gdLst/>
              <a:ahLst/>
              <a:cxnLst/>
              <a:rect l="l" t="t" r="r" b="b"/>
              <a:pathLst>
                <a:path w="698" h="494" extrusionOk="0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6" name="Google Shape;11366;p26"/>
            <p:cNvSpPr/>
            <p:nvPr/>
          </p:nvSpPr>
          <p:spPr>
            <a:xfrm>
              <a:off x="5275275" y="3156500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7" name="Google Shape;11367;p26"/>
            <p:cNvSpPr/>
            <p:nvPr/>
          </p:nvSpPr>
          <p:spPr>
            <a:xfrm>
              <a:off x="7538575" y="2058175"/>
              <a:ext cx="14075" cy="11875"/>
            </a:xfrm>
            <a:custGeom>
              <a:avLst/>
              <a:gdLst/>
              <a:ahLst/>
              <a:cxnLst/>
              <a:rect l="l" t="t" r="r" b="b"/>
              <a:pathLst>
                <a:path w="563" h="475" extrusionOk="0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8" name="Google Shape;11368;p26"/>
            <p:cNvSpPr/>
            <p:nvPr/>
          </p:nvSpPr>
          <p:spPr>
            <a:xfrm>
              <a:off x="7709300" y="2175325"/>
              <a:ext cx="14300" cy="7625"/>
            </a:xfrm>
            <a:custGeom>
              <a:avLst/>
              <a:gdLst/>
              <a:ahLst/>
              <a:cxnLst/>
              <a:rect l="l" t="t" r="r" b="b"/>
              <a:pathLst>
                <a:path w="572" h="305" extrusionOk="0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9" name="Google Shape;11369;p26"/>
            <p:cNvSpPr/>
            <p:nvPr/>
          </p:nvSpPr>
          <p:spPr>
            <a:xfrm>
              <a:off x="7726425" y="2157325"/>
              <a:ext cx="13150" cy="11225"/>
            </a:xfrm>
            <a:custGeom>
              <a:avLst/>
              <a:gdLst/>
              <a:ahLst/>
              <a:cxnLst/>
              <a:rect l="l" t="t" r="r" b="b"/>
              <a:pathLst>
                <a:path w="526" h="449" extrusionOk="0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0" name="Google Shape;11370;p26"/>
            <p:cNvSpPr/>
            <p:nvPr/>
          </p:nvSpPr>
          <p:spPr>
            <a:xfrm>
              <a:off x="7701500" y="2049675"/>
              <a:ext cx="15225" cy="12450"/>
            </a:xfrm>
            <a:custGeom>
              <a:avLst/>
              <a:gdLst/>
              <a:ahLst/>
              <a:cxnLst/>
              <a:rect l="l" t="t" r="r" b="b"/>
              <a:pathLst>
                <a:path w="609" h="498" extrusionOk="0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1" name="Google Shape;11371;p26"/>
            <p:cNvSpPr/>
            <p:nvPr/>
          </p:nvSpPr>
          <p:spPr>
            <a:xfrm>
              <a:off x="7586100" y="20915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2" name="Google Shape;11372;p26"/>
            <p:cNvSpPr/>
            <p:nvPr/>
          </p:nvSpPr>
          <p:spPr>
            <a:xfrm>
              <a:off x="7656150" y="2205325"/>
              <a:ext cx="13900" cy="12050"/>
            </a:xfrm>
            <a:custGeom>
              <a:avLst/>
              <a:gdLst/>
              <a:ahLst/>
              <a:cxnLst/>
              <a:rect l="l" t="t" r="r" b="b"/>
              <a:pathLst>
                <a:path w="556" h="482" extrusionOk="0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3" name="Google Shape;11373;p26"/>
            <p:cNvSpPr/>
            <p:nvPr/>
          </p:nvSpPr>
          <p:spPr>
            <a:xfrm>
              <a:off x="7747875" y="2147075"/>
              <a:ext cx="15425" cy="12275"/>
            </a:xfrm>
            <a:custGeom>
              <a:avLst/>
              <a:gdLst/>
              <a:ahLst/>
              <a:cxnLst/>
              <a:rect l="l" t="t" r="r" b="b"/>
              <a:pathLst>
                <a:path w="617" h="491" extrusionOk="0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4" name="Google Shape;11374;p26"/>
            <p:cNvSpPr/>
            <p:nvPr/>
          </p:nvSpPr>
          <p:spPr>
            <a:xfrm>
              <a:off x="7687850" y="2011375"/>
              <a:ext cx="14200" cy="12300"/>
            </a:xfrm>
            <a:custGeom>
              <a:avLst/>
              <a:gdLst/>
              <a:ahLst/>
              <a:cxnLst/>
              <a:rect l="l" t="t" r="r" b="b"/>
              <a:pathLst>
                <a:path w="568" h="492" extrusionOk="0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5" name="Google Shape;11375;p26"/>
            <p:cNvSpPr/>
            <p:nvPr/>
          </p:nvSpPr>
          <p:spPr>
            <a:xfrm>
              <a:off x="7613625" y="2045225"/>
              <a:ext cx="13350" cy="12175"/>
            </a:xfrm>
            <a:custGeom>
              <a:avLst/>
              <a:gdLst/>
              <a:ahLst/>
              <a:cxnLst/>
              <a:rect l="l" t="t" r="r" b="b"/>
              <a:pathLst>
                <a:path w="534" h="487" extrusionOk="0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6" name="Google Shape;11376;p26"/>
            <p:cNvSpPr/>
            <p:nvPr/>
          </p:nvSpPr>
          <p:spPr>
            <a:xfrm>
              <a:off x="7672350" y="2257900"/>
              <a:ext cx="14550" cy="7525"/>
            </a:xfrm>
            <a:custGeom>
              <a:avLst/>
              <a:gdLst/>
              <a:ahLst/>
              <a:cxnLst/>
              <a:rect l="l" t="t" r="r" b="b"/>
              <a:pathLst>
                <a:path w="582" h="301" extrusionOk="0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7" name="Google Shape;11377;p26"/>
            <p:cNvSpPr/>
            <p:nvPr/>
          </p:nvSpPr>
          <p:spPr>
            <a:xfrm>
              <a:off x="7797075" y="2225650"/>
              <a:ext cx="12550" cy="11375"/>
            </a:xfrm>
            <a:custGeom>
              <a:avLst/>
              <a:gdLst/>
              <a:ahLst/>
              <a:cxnLst/>
              <a:rect l="l" t="t" r="r" b="b"/>
              <a:pathLst>
                <a:path w="502" h="455" extrusionOk="0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8" name="Google Shape;11378;p26"/>
            <p:cNvSpPr/>
            <p:nvPr/>
          </p:nvSpPr>
          <p:spPr>
            <a:xfrm>
              <a:off x="7794575" y="2074225"/>
              <a:ext cx="15050" cy="12525"/>
            </a:xfrm>
            <a:custGeom>
              <a:avLst/>
              <a:gdLst/>
              <a:ahLst/>
              <a:cxnLst/>
              <a:rect l="l" t="t" r="r" b="b"/>
              <a:pathLst>
                <a:path w="602" h="501" extrusionOk="0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9" name="Google Shape;11379;p26"/>
            <p:cNvSpPr/>
            <p:nvPr/>
          </p:nvSpPr>
          <p:spPr>
            <a:xfrm>
              <a:off x="7734550" y="2080075"/>
              <a:ext cx="15025" cy="12525"/>
            </a:xfrm>
            <a:custGeom>
              <a:avLst/>
              <a:gdLst/>
              <a:ahLst/>
              <a:cxnLst/>
              <a:rect l="l" t="t" r="r" b="b"/>
              <a:pathLst>
                <a:path w="601" h="501" extrusionOk="0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0" name="Google Shape;11380;p26"/>
            <p:cNvSpPr/>
            <p:nvPr/>
          </p:nvSpPr>
          <p:spPr>
            <a:xfrm>
              <a:off x="7726950" y="2316425"/>
              <a:ext cx="13075" cy="12025"/>
            </a:xfrm>
            <a:custGeom>
              <a:avLst/>
              <a:gdLst/>
              <a:ahLst/>
              <a:cxnLst/>
              <a:rect l="l" t="t" r="r" b="b"/>
              <a:pathLst>
                <a:path w="523" h="481" extrusionOk="0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1" name="Google Shape;11381;p26"/>
            <p:cNvSpPr/>
            <p:nvPr/>
          </p:nvSpPr>
          <p:spPr>
            <a:xfrm>
              <a:off x="7908125" y="2349700"/>
              <a:ext cx="15750" cy="12475"/>
            </a:xfrm>
            <a:custGeom>
              <a:avLst/>
              <a:gdLst/>
              <a:ahLst/>
              <a:cxnLst/>
              <a:rect l="l" t="t" r="r" b="b"/>
              <a:pathLst>
                <a:path w="630" h="499" extrusionOk="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2" name="Google Shape;11382;p26"/>
            <p:cNvSpPr/>
            <p:nvPr/>
          </p:nvSpPr>
          <p:spPr>
            <a:xfrm>
              <a:off x="7882150" y="2238300"/>
              <a:ext cx="14675" cy="11825"/>
            </a:xfrm>
            <a:custGeom>
              <a:avLst/>
              <a:gdLst/>
              <a:ahLst/>
              <a:cxnLst/>
              <a:rect l="l" t="t" r="r" b="b"/>
              <a:pathLst>
                <a:path w="587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3" name="Google Shape;11383;p26"/>
            <p:cNvSpPr/>
            <p:nvPr/>
          </p:nvSpPr>
          <p:spPr>
            <a:xfrm>
              <a:off x="7815700" y="2245975"/>
              <a:ext cx="16425" cy="12575"/>
            </a:xfrm>
            <a:custGeom>
              <a:avLst/>
              <a:gdLst/>
              <a:ahLst/>
              <a:cxnLst/>
              <a:rect l="l" t="t" r="r" b="b"/>
              <a:pathLst>
                <a:path w="657" h="503" extrusionOk="0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4" name="Google Shape;11384;p26"/>
            <p:cNvSpPr/>
            <p:nvPr/>
          </p:nvSpPr>
          <p:spPr>
            <a:xfrm>
              <a:off x="7831475" y="2410550"/>
              <a:ext cx="14650" cy="10375"/>
            </a:xfrm>
            <a:custGeom>
              <a:avLst/>
              <a:gdLst/>
              <a:ahLst/>
              <a:cxnLst/>
              <a:rect l="l" t="t" r="r" b="b"/>
              <a:pathLst>
                <a:path w="586" h="415" extrusionOk="0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5" name="Google Shape;11385;p26"/>
            <p:cNvSpPr/>
            <p:nvPr/>
          </p:nvSpPr>
          <p:spPr>
            <a:xfrm>
              <a:off x="7903825" y="2411125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6" name="Google Shape;11386;p26"/>
            <p:cNvSpPr/>
            <p:nvPr/>
          </p:nvSpPr>
          <p:spPr>
            <a:xfrm>
              <a:off x="7870975" y="2294200"/>
              <a:ext cx="14525" cy="12875"/>
            </a:xfrm>
            <a:custGeom>
              <a:avLst/>
              <a:gdLst/>
              <a:ahLst/>
              <a:cxnLst/>
              <a:rect l="l" t="t" r="r" b="b"/>
              <a:pathLst>
                <a:path w="581" h="515" extrusionOk="0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7" name="Google Shape;11387;p26"/>
            <p:cNvSpPr/>
            <p:nvPr/>
          </p:nvSpPr>
          <p:spPr>
            <a:xfrm>
              <a:off x="7820425" y="2441000"/>
              <a:ext cx="15925" cy="12175"/>
            </a:xfrm>
            <a:custGeom>
              <a:avLst/>
              <a:gdLst/>
              <a:ahLst/>
              <a:cxnLst/>
              <a:rect l="l" t="t" r="r" b="b"/>
              <a:pathLst>
                <a:path w="637" h="487" extrusionOk="0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8" name="Google Shape;11388;p26"/>
            <p:cNvSpPr/>
            <p:nvPr/>
          </p:nvSpPr>
          <p:spPr>
            <a:xfrm>
              <a:off x="7957700" y="2661600"/>
              <a:ext cx="14725" cy="10850"/>
            </a:xfrm>
            <a:custGeom>
              <a:avLst/>
              <a:gdLst/>
              <a:ahLst/>
              <a:cxnLst/>
              <a:rect l="l" t="t" r="r" b="b"/>
              <a:pathLst>
                <a:path w="589" h="434" extrusionOk="0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9" name="Google Shape;11389;p26"/>
            <p:cNvSpPr/>
            <p:nvPr/>
          </p:nvSpPr>
          <p:spPr>
            <a:xfrm>
              <a:off x="8072075" y="2646125"/>
              <a:ext cx="12750" cy="10225"/>
            </a:xfrm>
            <a:custGeom>
              <a:avLst/>
              <a:gdLst/>
              <a:ahLst/>
              <a:cxnLst/>
              <a:rect l="l" t="t" r="r" b="b"/>
              <a:pathLst>
                <a:path w="510" h="409" extrusionOk="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0" name="Google Shape;11390;p26"/>
            <p:cNvSpPr/>
            <p:nvPr/>
          </p:nvSpPr>
          <p:spPr>
            <a:xfrm>
              <a:off x="8003075" y="24580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1" name="Google Shape;11391;p26"/>
            <p:cNvSpPr/>
            <p:nvPr/>
          </p:nvSpPr>
          <p:spPr>
            <a:xfrm>
              <a:off x="7834600" y="2517350"/>
              <a:ext cx="14400" cy="12450"/>
            </a:xfrm>
            <a:custGeom>
              <a:avLst/>
              <a:gdLst/>
              <a:ahLst/>
              <a:cxnLst/>
              <a:rect l="l" t="t" r="r" b="b"/>
              <a:pathLst>
                <a:path w="576" h="498" extrusionOk="0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2" name="Google Shape;11392;p26"/>
            <p:cNvSpPr/>
            <p:nvPr/>
          </p:nvSpPr>
          <p:spPr>
            <a:xfrm>
              <a:off x="7869625" y="2681950"/>
              <a:ext cx="13375" cy="12125"/>
            </a:xfrm>
            <a:custGeom>
              <a:avLst/>
              <a:gdLst/>
              <a:ahLst/>
              <a:cxnLst/>
              <a:rect l="l" t="t" r="r" b="b"/>
              <a:pathLst>
                <a:path w="535" h="485" extrusionOk="0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3" name="Google Shape;11393;p26"/>
            <p:cNvSpPr/>
            <p:nvPr/>
          </p:nvSpPr>
          <p:spPr>
            <a:xfrm>
              <a:off x="8018075" y="26780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4" name="Google Shape;11394;p26"/>
            <p:cNvSpPr/>
            <p:nvPr/>
          </p:nvSpPr>
          <p:spPr>
            <a:xfrm>
              <a:off x="7963875" y="2501825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5" name="Google Shape;11395;p26"/>
            <p:cNvSpPr/>
            <p:nvPr/>
          </p:nvSpPr>
          <p:spPr>
            <a:xfrm>
              <a:off x="7877150" y="2572700"/>
              <a:ext cx="12525" cy="11500"/>
            </a:xfrm>
            <a:custGeom>
              <a:avLst/>
              <a:gdLst/>
              <a:ahLst/>
              <a:cxnLst/>
              <a:rect l="l" t="t" r="r" b="b"/>
              <a:pathLst>
                <a:path w="501" h="460" extrusionOk="0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6" name="Google Shape;11396;p26"/>
            <p:cNvSpPr/>
            <p:nvPr/>
          </p:nvSpPr>
          <p:spPr>
            <a:xfrm>
              <a:off x="7923000" y="2715750"/>
              <a:ext cx="15775" cy="12125"/>
            </a:xfrm>
            <a:custGeom>
              <a:avLst/>
              <a:gdLst/>
              <a:ahLst/>
              <a:cxnLst/>
              <a:rect l="l" t="t" r="r" b="b"/>
              <a:pathLst>
                <a:path w="631" h="485" extrusionOk="0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7" name="Google Shape;11397;p26"/>
            <p:cNvSpPr/>
            <p:nvPr/>
          </p:nvSpPr>
          <p:spPr>
            <a:xfrm>
              <a:off x="7981850" y="2612275"/>
              <a:ext cx="15225" cy="12800"/>
            </a:xfrm>
            <a:custGeom>
              <a:avLst/>
              <a:gdLst/>
              <a:ahLst/>
              <a:cxnLst/>
              <a:rect l="l" t="t" r="r" b="b"/>
              <a:pathLst>
                <a:path w="609" h="512" extrusionOk="0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8" name="Google Shape;11398;p26"/>
            <p:cNvSpPr/>
            <p:nvPr/>
          </p:nvSpPr>
          <p:spPr>
            <a:xfrm>
              <a:off x="7968875" y="2581050"/>
              <a:ext cx="14850" cy="11825"/>
            </a:xfrm>
            <a:custGeom>
              <a:avLst/>
              <a:gdLst/>
              <a:ahLst/>
              <a:cxnLst/>
              <a:rect l="l" t="t" r="r" b="b"/>
              <a:pathLst>
                <a:path w="594" h="473" extrusionOk="0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9" name="Google Shape;11399;p26"/>
            <p:cNvSpPr/>
            <p:nvPr/>
          </p:nvSpPr>
          <p:spPr>
            <a:xfrm>
              <a:off x="8021400" y="2899650"/>
              <a:ext cx="13375" cy="12025"/>
            </a:xfrm>
            <a:custGeom>
              <a:avLst/>
              <a:gdLst/>
              <a:ahLst/>
              <a:cxnLst/>
              <a:rect l="l" t="t" r="r" b="b"/>
              <a:pathLst>
                <a:path w="535" h="481" extrusionOk="0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0" name="Google Shape;11400;p26"/>
            <p:cNvSpPr/>
            <p:nvPr/>
          </p:nvSpPr>
          <p:spPr>
            <a:xfrm>
              <a:off x="8018675" y="2944200"/>
              <a:ext cx="13600" cy="11550"/>
            </a:xfrm>
            <a:custGeom>
              <a:avLst/>
              <a:gdLst/>
              <a:ahLst/>
              <a:cxnLst/>
              <a:rect l="l" t="t" r="r" b="b"/>
              <a:pathLst>
                <a:path w="544" h="462" extrusionOk="0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1" name="Google Shape;11401;p26"/>
            <p:cNvSpPr/>
            <p:nvPr/>
          </p:nvSpPr>
          <p:spPr>
            <a:xfrm>
              <a:off x="8013900" y="3142850"/>
              <a:ext cx="13525" cy="8850"/>
            </a:xfrm>
            <a:custGeom>
              <a:avLst/>
              <a:gdLst/>
              <a:ahLst/>
              <a:cxnLst/>
              <a:rect l="l" t="t" r="r" b="b"/>
              <a:pathLst>
                <a:path w="541" h="354" extrusionOk="0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2" name="Google Shape;11402;p26"/>
            <p:cNvSpPr/>
            <p:nvPr/>
          </p:nvSpPr>
          <p:spPr>
            <a:xfrm>
              <a:off x="8099175" y="3050400"/>
              <a:ext cx="13150" cy="12225"/>
            </a:xfrm>
            <a:custGeom>
              <a:avLst/>
              <a:gdLst/>
              <a:ahLst/>
              <a:cxnLst/>
              <a:rect l="l" t="t" r="r" b="b"/>
              <a:pathLst>
                <a:path w="526" h="489" extrusionOk="0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3" name="Google Shape;11403;p26"/>
            <p:cNvSpPr/>
            <p:nvPr/>
          </p:nvSpPr>
          <p:spPr>
            <a:xfrm>
              <a:off x="8059075" y="2905450"/>
              <a:ext cx="14550" cy="8025"/>
            </a:xfrm>
            <a:custGeom>
              <a:avLst/>
              <a:gdLst/>
              <a:ahLst/>
              <a:cxnLst/>
              <a:rect l="l" t="t" r="r" b="b"/>
              <a:pathLst>
                <a:path w="582" h="321" extrusionOk="0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4" name="Google Shape;11404;p26"/>
            <p:cNvSpPr/>
            <p:nvPr/>
          </p:nvSpPr>
          <p:spPr>
            <a:xfrm>
              <a:off x="7906325" y="3033275"/>
              <a:ext cx="15175" cy="11875"/>
            </a:xfrm>
            <a:custGeom>
              <a:avLst/>
              <a:gdLst/>
              <a:ahLst/>
              <a:cxnLst/>
              <a:rect l="l" t="t" r="r" b="b"/>
              <a:pathLst>
                <a:path w="607" h="475" extrusionOk="0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5" name="Google Shape;11405;p26"/>
            <p:cNvSpPr/>
            <p:nvPr/>
          </p:nvSpPr>
          <p:spPr>
            <a:xfrm>
              <a:off x="7915500" y="3224925"/>
              <a:ext cx="11700" cy="11825"/>
            </a:xfrm>
            <a:custGeom>
              <a:avLst/>
              <a:gdLst/>
              <a:ahLst/>
              <a:cxnLst/>
              <a:rect l="l" t="t" r="r" b="b"/>
              <a:pathLst>
                <a:path w="468" h="473" extrusionOk="0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6" name="Google Shape;11406;p26"/>
            <p:cNvSpPr/>
            <p:nvPr/>
          </p:nvSpPr>
          <p:spPr>
            <a:xfrm>
              <a:off x="8007000" y="3173225"/>
              <a:ext cx="16100" cy="12750"/>
            </a:xfrm>
            <a:custGeom>
              <a:avLst/>
              <a:gdLst/>
              <a:ahLst/>
              <a:cxnLst/>
              <a:rect l="l" t="t" r="r" b="b"/>
              <a:pathLst>
                <a:path w="644" h="510" extrusionOk="0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7" name="Google Shape;11407;p26"/>
            <p:cNvSpPr/>
            <p:nvPr/>
          </p:nvSpPr>
          <p:spPr>
            <a:xfrm>
              <a:off x="7949600" y="2998000"/>
              <a:ext cx="15950" cy="12250"/>
            </a:xfrm>
            <a:custGeom>
              <a:avLst/>
              <a:gdLst/>
              <a:ahLst/>
              <a:cxnLst/>
              <a:rect l="l" t="t" r="r" b="b"/>
              <a:pathLst>
                <a:path w="638" h="490" extrusionOk="0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8" name="Google Shape;11408;p26"/>
            <p:cNvSpPr/>
            <p:nvPr/>
          </p:nvSpPr>
          <p:spPr>
            <a:xfrm>
              <a:off x="7869250" y="3088175"/>
              <a:ext cx="15425" cy="12250"/>
            </a:xfrm>
            <a:custGeom>
              <a:avLst/>
              <a:gdLst/>
              <a:ahLst/>
              <a:cxnLst/>
              <a:rect l="l" t="t" r="r" b="b"/>
              <a:pathLst>
                <a:path w="617" h="490" extrusionOk="0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9" name="Google Shape;11409;p26"/>
            <p:cNvSpPr/>
            <p:nvPr/>
          </p:nvSpPr>
          <p:spPr>
            <a:xfrm>
              <a:off x="7977075" y="3436500"/>
              <a:ext cx="12675" cy="12225"/>
            </a:xfrm>
            <a:custGeom>
              <a:avLst/>
              <a:gdLst/>
              <a:ahLst/>
              <a:cxnLst/>
              <a:rect l="l" t="t" r="r" b="b"/>
              <a:pathLst>
                <a:path w="507" h="489" extrusionOk="0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0" name="Google Shape;11410;p26"/>
            <p:cNvSpPr/>
            <p:nvPr/>
          </p:nvSpPr>
          <p:spPr>
            <a:xfrm>
              <a:off x="8081075" y="3391400"/>
              <a:ext cx="15425" cy="12125"/>
            </a:xfrm>
            <a:custGeom>
              <a:avLst/>
              <a:gdLst/>
              <a:ahLst/>
              <a:cxnLst/>
              <a:rect l="l" t="t" r="r" b="b"/>
              <a:pathLst>
                <a:path w="617" h="485" extrusionOk="0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1" name="Google Shape;11411;p26"/>
            <p:cNvSpPr/>
            <p:nvPr/>
          </p:nvSpPr>
          <p:spPr>
            <a:xfrm>
              <a:off x="8054650" y="3280775"/>
              <a:ext cx="13475" cy="12050"/>
            </a:xfrm>
            <a:custGeom>
              <a:avLst/>
              <a:gdLst/>
              <a:ahLst/>
              <a:cxnLst/>
              <a:rect l="l" t="t" r="r" b="b"/>
              <a:pathLst>
                <a:path w="539" h="482" extrusionOk="0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2" name="Google Shape;11412;p26"/>
            <p:cNvSpPr/>
            <p:nvPr/>
          </p:nvSpPr>
          <p:spPr>
            <a:xfrm>
              <a:off x="7950125" y="3424625"/>
              <a:ext cx="14925" cy="10075"/>
            </a:xfrm>
            <a:custGeom>
              <a:avLst/>
              <a:gdLst/>
              <a:ahLst/>
              <a:cxnLst/>
              <a:rect l="l" t="t" r="r" b="b"/>
              <a:pathLst>
                <a:path w="597" h="403" extrusionOk="0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3" name="Google Shape;11413;p26"/>
            <p:cNvSpPr/>
            <p:nvPr/>
          </p:nvSpPr>
          <p:spPr>
            <a:xfrm>
              <a:off x="7963025" y="3640300"/>
              <a:ext cx="13175" cy="11775"/>
            </a:xfrm>
            <a:custGeom>
              <a:avLst/>
              <a:gdLst/>
              <a:ahLst/>
              <a:cxnLst/>
              <a:rect l="l" t="t" r="r" b="b"/>
              <a:pathLst>
                <a:path w="527" h="471" extrusionOk="0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4" name="Google Shape;11414;p26"/>
            <p:cNvSpPr/>
            <p:nvPr/>
          </p:nvSpPr>
          <p:spPr>
            <a:xfrm>
              <a:off x="8072725" y="3559000"/>
              <a:ext cx="15425" cy="12425"/>
            </a:xfrm>
            <a:custGeom>
              <a:avLst/>
              <a:gdLst/>
              <a:ahLst/>
              <a:cxnLst/>
              <a:rect l="l" t="t" r="r" b="b"/>
              <a:pathLst>
                <a:path w="617" h="497" extrusionOk="0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5" name="Google Shape;11415;p26"/>
            <p:cNvSpPr/>
            <p:nvPr/>
          </p:nvSpPr>
          <p:spPr>
            <a:xfrm>
              <a:off x="8045600" y="3352425"/>
              <a:ext cx="12525" cy="11925"/>
            </a:xfrm>
            <a:custGeom>
              <a:avLst/>
              <a:gdLst/>
              <a:ahLst/>
              <a:cxnLst/>
              <a:rect l="l" t="t" r="r" b="b"/>
              <a:pathLst>
                <a:path w="501" h="477" extrusionOk="0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6" name="Google Shape;11416;p26"/>
            <p:cNvSpPr/>
            <p:nvPr/>
          </p:nvSpPr>
          <p:spPr>
            <a:xfrm>
              <a:off x="7882150" y="3492525"/>
              <a:ext cx="13350" cy="12250"/>
            </a:xfrm>
            <a:custGeom>
              <a:avLst/>
              <a:gdLst/>
              <a:ahLst/>
              <a:cxnLst/>
              <a:rect l="l" t="t" r="r" b="b"/>
              <a:pathLst>
                <a:path w="534" h="490" extrusionOk="0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7" name="Google Shape;11417;p26"/>
            <p:cNvSpPr/>
            <p:nvPr/>
          </p:nvSpPr>
          <p:spPr>
            <a:xfrm>
              <a:off x="7887150" y="3718125"/>
              <a:ext cx="12225" cy="9100"/>
            </a:xfrm>
            <a:custGeom>
              <a:avLst/>
              <a:gdLst/>
              <a:ahLst/>
              <a:cxnLst/>
              <a:rect l="l" t="t" r="r" b="b"/>
              <a:pathLst>
                <a:path w="489" h="364" extrusionOk="0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8" name="Google Shape;11418;p26"/>
            <p:cNvSpPr/>
            <p:nvPr/>
          </p:nvSpPr>
          <p:spPr>
            <a:xfrm>
              <a:off x="7717025" y="3831500"/>
              <a:ext cx="12525" cy="12200"/>
            </a:xfrm>
            <a:custGeom>
              <a:avLst/>
              <a:gdLst/>
              <a:ahLst/>
              <a:cxnLst/>
              <a:rect l="l" t="t" r="r" b="b"/>
              <a:pathLst>
                <a:path w="501" h="488" extrusionOk="0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9" name="Google Shape;11419;p26"/>
            <p:cNvSpPr/>
            <p:nvPr/>
          </p:nvSpPr>
          <p:spPr>
            <a:xfrm>
              <a:off x="7742875" y="4011800"/>
              <a:ext cx="13725" cy="8850"/>
            </a:xfrm>
            <a:custGeom>
              <a:avLst/>
              <a:gdLst/>
              <a:ahLst/>
              <a:cxnLst/>
              <a:rect l="l" t="t" r="r" b="b"/>
              <a:pathLst>
                <a:path w="549" h="354" extrusionOk="0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0" name="Google Shape;11420;p26"/>
            <p:cNvSpPr/>
            <p:nvPr/>
          </p:nvSpPr>
          <p:spPr>
            <a:xfrm>
              <a:off x="7820600" y="3968125"/>
              <a:ext cx="14025" cy="12400"/>
            </a:xfrm>
            <a:custGeom>
              <a:avLst/>
              <a:gdLst/>
              <a:ahLst/>
              <a:cxnLst/>
              <a:rect l="l" t="t" r="r" b="b"/>
              <a:pathLst>
                <a:path w="561" h="496" extrusionOk="0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1" name="Google Shape;11421;p26"/>
            <p:cNvSpPr/>
            <p:nvPr/>
          </p:nvSpPr>
          <p:spPr>
            <a:xfrm>
              <a:off x="7800400" y="3877800"/>
              <a:ext cx="13825" cy="8125"/>
            </a:xfrm>
            <a:custGeom>
              <a:avLst/>
              <a:gdLst/>
              <a:ahLst/>
              <a:cxnLst/>
              <a:rect l="l" t="t" r="r" b="b"/>
              <a:pathLst>
                <a:path w="553" h="325" extrusionOk="0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2" name="Google Shape;11422;p26"/>
            <p:cNvSpPr/>
            <p:nvPr/>
          </p:nvSpPr>
          <p:spPr>
            <a:xfrm>
              <a:off x="7671725" y="3996950"/>
              <a:ext cx="17250" cy="12325"/>
            </a:xfrm>
            <a:custGeom>
              <a:avLst/>
              <a:gdLst/>
              <a:ahLst/>
              <a:cxnLst/>
              <a:rect l="l" t="t" r="r" b="b"/>
              <a:pathLst>
                <a:path w="690" h="493" extrusionOk="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3" name="Google Shape;11423;p26"/>
            <p:cNvSpPr/>
            <p:nvPr/>
          </p:nvSpPr>
          <p:spPr>
            <a:xfrm>
              <a:off x="7634125" y="4208550"/>
              <a:ext cx="14200" cy="12425"/>
            </a:xfrm>
            <a:custGeom>
              <a:avLst/>
              <a:gdLst/>
              <a:ahLst/>
              <a:cxnLst/>
              <a:rect l="l" t="t" r="r" b="b"/>
              <a:pathLst>
                <a:path w="568" h="497" extrusionOk="0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4" name="Google Shape;11424;p26"/>
            <p:cNvSpPr/>
            <p:nvPr/>
          </p:nvSpPr>
          <p:spPr>
            <a:xfrm>
              <a:off x="7685325" y="4154475"/>
              <a:ext cx="12550" cy="12325"/>
            </a:xfrm>
            <a:custGeom>
              <a:avLst/>
              <a:gdLst/>
              <a:ahLst/>
              <a:cxnLst/>
              <a:rect l="l" t="t" r="r" b="b"/>
              <a:pathLst>
                <a:path w="502" h="493" extrusionOk="0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5" name="Google Shape;11425;p26"/>
            <p:cNvSpPr/>
            <p:nvPr/>
          </p:nvSpPr>
          <p:spPr>
            <a:xfrm>
              <a:off x="7652825" y="4003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6" name="Google Shape;11426;p26"/>
            <p:cNvSpPr/>
            <p:nvPr/>
          </p:nvSpPr>
          <p:spPr>
            <a:xfrm>
              <a:off x="7584425" y="4090800"/>
              <a:ext cx="14000" cy="11925"/>
            </a:xfrm>
            <a:custGeom>
              <a:avLst/>
              <a:gdLst/>
              <a:ahLst/>
              <a:cxnLst/>
              <a:rect l="l" t="t" r="r" b="b"/>
              <a:pathLst>
                <a:path w="560" h="477" extrusionOk="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7" name="Google Shape;11427;p26"/>
            <p:cNvSpPr/>
            <p:nvPr/>
          </p:nvSpPr>
          <p:spPr>
            <a:xfrm>
              <a:off x="7596100" y="4410900"/>
              <a:ext cx="12550" cy="12525"/>
            </a:xfrm>
            <a:custGeom>
              <a:avLst/>
              <a:gdLst/>
              <a:ahLst/>
              <a:cxnLst/>
              <a:rect l="l" t="t" r="r" b="b"/>
              <a:pathLst>
                <a:path w="502" h="501" extrusionOk="0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8" name="Google Shape;11428;p26"/>
            <p:cNvSpPr/>
            <p:nvPr/>
          </p:nvSpPr>
          <p:spPr>
            <a:xfrm>
              <a:off x="7663175" y="4371525"/>
              <a:ext cx="13850" cy="11800"/>
            </a:xfrm>
            <a:custGeom>
              <a:avLst/>
              <a:gdLst/>
              <a:ahLst/>
              <a:cxnLst/>
              <a:rect l="l" t="t" r="r" b="b"/>
              <a:pathLst>
                <a:path w="554" h="472" extrusionOk="0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9" name="Google Shape;11429;p26"/>
            <p:cNvSpPr/>
            <p:nvPr/>
          </p:nvSpPr>
          <p:spPr>
            <a:xfrm>
              <a:off x="7668650" y="4265175"/>
              <a:ext cx="11700" cy="11625"/>
            </a:xfrm>
            <a:custGeom>
              <a:avLst/>
              <a:gdLst/>
              <a:ahLst/>
              <a:cxnLst/>
              <a:rect l="l" t="t" r="r" b="b"/>
              <a:pathLst>
                <a:path w="468" h="465" extrusionOk="0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30" name="Google Shape;11430;p26"/>
            <p:cNvSpPr/>
            <p:nvPr/>
          </p:nvSpPr>
          <p:spPr>
            <a:xfrm>
              <a:off x="7511050" y="42366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31" name="Google Shape;11431;p26"/>
            <p:cNvSpPr/>
            <p:nvPr/>
          </p:nvSpPr>
          <p:spPr>
            <a:xfrm>
              <a:off x="7323400" y="4488125"/>
              <a:ext cx="16200" cy="11800"/>
            </a:xfrm>
            <a:custGeom>
              <a:avLst/>
              <a:gdLst/>
              <a:ahLst/>
              <a:cxnLst/>
              <a:rect l="l" t="t" r="r" b="b"/>
              <a:pathLst>
                <a:path w="648" h="472" extrusionOk="0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32" name="Google Shape;11432;p26"/>
            <p:cNvSpPr/>
            <p:nvPr/>
          </p:nvSpPr>
          <p:spPr>
            <a:xfrm>
              <a:off x="7411475" y="4455925"/>
              <a:ext cx="17525" cy="12725"/>
            </a:xfrm>
            <a:custGeom>
              <a:avLst/>
              <a:gdLst/>
              <a:ahLst/>
              <a:cxnLst/>
              <a:rect l="l" t="t" r="r" b="b"/>
              <a:pathLst>
                <a:path w="701" h="509" extrusionOk="0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33" name="Google Shape;11433;p26"/>
            <p:cNvSpPr/>
            <p:nvPr/>
          </p:nvSpPr>
          <p:spPr>
            <a:xfrm>
              <a:off x="7490925" y="4186175"/>
              <a:ext cx="15150" cy="11550"/>
            </a:xfrm>
            <a:custGeom>
              <a:avLst/>
              <a:gdLst/>
              <a:ahLst/>
              <a:cxnLst/>
              <a:rect l="l" t="t" r="r" b="b"/>
              <a:pathLst>
                <a:path w="606" h="462" extrusionOk="0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34" name="Google Shape;11434;p26"/>
            <p:cNvSpPr/>
            <p:nvPr/>
          </p:nvSpPr>
          <p:spPr>
            <a:xfrm>
              <a:off x="7410150" y="4255275"/>
              <a:ext cx="13350" cy="12025"/>
            </a:xfrm>
            <a:custGeom>
              <a:avLst/>
              <a:gdLst/>
              <a:ahLst/>
              <a:cxnLst/>
              <a:rect l="l" t="t" r="r" b="b"/>
              <a:pathLst>
                <a:path w="534" h="481" extrusionOk="0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35" name="Google Shape;11435;p26"/>
            <p:cNvSpPr/>
            <p:nvPr/>
          </p:nvSpPr>
          <p:spPr>
            <a:xfrm>
              <a:off x="7369275" y="4467400"/>
              <a:ext cx="14775" cy="11950"/>
            </a:xfrm>
            <a:custGeom>
              <a:avLst/>
              <a:gdLst/>
              <a:ahLst/>
              <a:cxnLst/>
              <a:rect l="l" t="t" r="r" b="b"/>
              <a:pathLst>
                <a:path w="591" h="478" extrusionOk="0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36" name="Google Shape;11436;p26"/>
            <p:cNvSpPr/>
            <p:nvPr/>
          </p:nvSpPr>
          <p:spPr>
            <a:xfrm>
              <a:off x="7042225" y="4605825"/>
              <a:ext cx="17650" cy="12750"/>
            </a:xfrm>
            <a:custGeom>
              <a:avLst/>
              <a:gdLst/>
              <a:ahLst/>
              <a:cxnLst/>
              <a:rect l="l" t="t" r="r" b="b"/>
              <a:pathLst>
                <a:path w="706" h="510" extrusionOk="0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37" name="Google Shape;11437;p26"/>
            <p:cNvSpPr/>
            <p:nvPr/>
          </p:nvSpPr>
          <p:spPr>
            <a:xfrm>
              <a:off x="7059050" y="4717775"/>
              <a:ext cx="14200" cy="11875"/>
            </a:xfrm>
            <a:custGeom>
              <a:avLst/>
              <a:gdLst/>
              <a:ahLst/>
              <a:cxnLst/>
              <a:rect l="l" t="t" r="r" b="b"/>
              <a:pathLst>
                <a:path w="568" h="475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38" name="Google Shape;11438;p26"/>
            <p:cNvSpPr/>
            <p:nvPr/>
          </p:nvSpPr>
          <p:spPr>
            <a:xfrm>
              <a:off x="7155175" y="4645975"/>
              <a:ext cx="15650" cy="12650"/>
            </a:xfrm>
            <a:custGeom>
              <a:avLst/>
              <a:gdLst/>
              <a:ahLst/>
              <a:cxnLst/>
              <a:rect l="l" t="t" r="r" b="b"/>
              <a:pathLst>
                <a:path w="626" h="506" extrusionOk="0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39" name="Google Shape;11439;p26"/>
            <p:cNvSpPr/>
            <p:nvPr/>
          </p:nvSpPr>
          <p:spPr>
            <a:xfrm>
              <a:off x="7070725" y="4559000"/>
              <a:ext cx="15875" cy="12025"/>
            </a:xfrm>
            <a:custGeom>
              <a:avLst/>
              <a:gdLst/>
              <a:ahLst/>
              <a:cxnLst/>
              <a:rect l="l" t="t" r="r" b="b"/>
              <a:pathLst>
                <a:path w="635" h="481" extrusionOk="0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40" name="Google Shape;11440;p26"/>
            <p:cNvSpPr/>
            <p:nvPr/>
          </p:nvSpPr>
          <p:spPr>
            <a:xfrm>
              <a:off x="6751625" y="4734900"/>
              <a:ext cx="17350" cy="12150"/>
            </a:xfrm>
            <a:custGeom>
              <a:avLst/>
              <a:gdLst/>
              <a:ahLst/>
              <a:cxnLst/>
              <a:rect l="l" t="t" r="r" b="b"/>
              <a:pathLst>
                <a:path w="694" h="486" extrusionOk="0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41" name="Google Shape;11441;p26"/>
            <p:cNvSpPr/>
            <p:nvPr/>
          </p:nvSpPr>
          <p:spPr>
            <a:xfrm>
              <a:off x="6794700" y="4821825"/>
              <a:ext cx="15325" cy="12200"/>
            </a:xfrm>
            <a:custGeom>
              <a:avLst/>
              <a:gdLst/>
              <a:ahLst/>
              <a:cxnLst/>
              <a:rect l="l" t="t" r="r" b="b"/>
              <a:pathLst>
                <a:path w="613" h="488" extrusionOk="0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42" name="Google Shape;11442;p26"/>
            <p:cNvSpPr/>
            <p:nvPr/>
          </p:nvSpPr>
          <p:spPr>
            <a:xfrm>
              <a:off x="7086750" y="4620525"/>
              <a:ext cx="13200" cy="12125"/>
            </a:xfrm>
            <a:custGeom>
              <a:avLst/>
              <a:gdLst/>
              <a:ahLst/>
              <a:cxnLst/>
              <a:rect l="l" t="t" r="r" b="b"/>
              <a:pathLst>
                <a:path w="528" h="485" extrusionOk="0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43" name="Google Shape;11443;p26"/>
            <p:cNvSpPr/>
            <p:nvPr/>
          </p:nvSpPr>
          <p:spPr>
            <a:xfrm>
              <a:off x="7102200" y="4536600"/>
              <a:ext cx="13600" cy="11350"/>
            </a:xfrm>
            <a:custGeom>
              <a:avLst/>
              <a:gdLst/>
              <a:ahLst/>
              <a:cxnLst/>
              <a:rect l="l" t="t" r="r" b="b"/>
              <a:pathLst>
                <a:path w="544" h="454" extrusionOk="0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44" name="Google Shape;11444;p26"/>
            <p:cNvSpPr/>
            <p:nvPr/>
          </p:nvSpPr>
          <p:spPr>
            <a:xfrm>
              <a:off x="7048425" y="4676625"/>
              <a:ext cx="14825" cy="12300"/>
            </a:xfrm>
            <a:custGeom>
              <a:avLst/>
              <a:gdLst/>
              <a:ahLst/>
              <a:cxnLst/>
              <a:rect l="l" t="t" r="r" b="b"/>
              <a:pathLst>
                <a:path w="593" h="492" extrusionOk="0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45" name="Google Shape;11445;p26"/>
            <p:cNvSpPr/>
            <p:nvPr/>
          </p:nvSpPr>
          <p:spPr>
            <a:xfrm>
              <a:off x="7209375" y="4622800"/>
              <a:ext cx="11500" cy="10325"/>
            </a:xfrm>
            <a:custGeom>
              <a:avLst/>
              <a:gdLst/>
              <a:ahLst/>
              <a:cxnLst/>
              <a:rect l="l" t="t" r="r" b="b"/>
              <a:pathLst>
                <a:path w="460" h="413" extrusionOk="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46" name="Google Shape;11446;p26"/>
            <p:cNvSpPr/>
            <p:nvPr/>
          </p:nvSpPr>
          <p:spPr>
            <a:xfrm>
              <a:off x="7235150" y="4491550"/>
              <a:ext cx="11575" cy="10275"/>
            </a:xfrm>
            <a:custGeom>
              <a:avLst/>
              <a:gdLst/>
              <a:ahLst/>
              <a:cxnLst/>
              <a:rect l="l" t="t" r="r" b="b"/>
              <a:pathLst>
                <a:path w="463" h="411" extrusionOk="0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47" name="Google Shape;11447;p26"/>
            <p:cNvSpPr/>
            <p:nvPr/>
          </p:nvSpPr>
          <p:spPr>
            <a:xfrm>
              <a:off x="6961125" y="4466650"/>
              <a:ext cx="13725" cy="8950"/>
            </a:xfrm>
            <a:custGeom>
              <a:avLst/>
              <a:gdLst/>
              <a:ahLst/>
              <a:cxnLst/>
              <a:rect l="l" t="t" r="r" b="b"/>
              <a:pathLst>
                <a:path w="549" h="358" extrusionOk="0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48" name="Google Shape;11448;p26"/>
            <p:cNvSpPr/>
            <p:nvPr/>
          </p:nvSpPr>
          <p:spPr>
            <a:xfrm>
              <a:off x="6739650" y="4718400"/>
              <a:ext cx="15450" cy="12625"/>
            </a:xfrm>
            <a:custGeom>
              <a:avLst/>
              <a:gdLst/>
              <a:ahLst/>
              <a:cxnLst/>
              <a:rect l="l" t="t" r="r" b="b"/>
              <a:pathLst>
                <a:path w="618" h="505" extrusionOk="0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49" name="Google Shape;11449;p26"/>
            <p:cNvSpPr/>
            <p:nvPr/>
          </p:nvSpPr>
          <p:spPr>
            <a:xfrm>
              <a:off x="6834725" y="4775825"/>
              <a:ext cx="15550" cy="11875"/>
            </a:xfrm>
            <a:custGeom>
              <a:avLst/>
              <a:gdLst/>
              <a:ahLst/>
              <a:cxnLst/>
              <a:rect l="l" t="t" r="r" b="b"/>
              <a:pathLst>
                <a:path w="622" h="475" extrusionOk="0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50" name="Google Shape;11450;p26"/>
            <p:cNvSpPr/>
            <p:nvPr/>
          </p:nvSpPr>
          <p:spPr>
            <a:xfrm>
              <a:off x="6995075" y="4609500"/>
              <a:ext cx="13125" cy="12075"/>
            </a:xfrm>
            <a:custGeom>
              <a:avLst/>
              <a:gdLst/>
              <a:ahLst/>
              <a:cxnLst/>
              <a:rect l="l" t="t" r="r" b="b"/>
              <a:pathLst>
                <a:path w="525" h="483" extrusionOk="0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51" name="Google Shape;11451;p26"/>
            <p:cNvSpPr/>
            <p:nvPr/>
          </p:nvSpPr>
          <p:spPr>
            <a:xfrm>
              <a:off x="6850925" y="4559950"/>
              <a:ext cx="14550" cy="8050"/>
            </a:xfrm>
            <a:custGeom>
              <a:avLst/>
              <a:gdLst/>
              <a:ahLst/>
              <a:cxnLst/>
              <a:rect l="l" t="t" r="r" b="b"/>
              <a:pathLst>
                <a:path w="582" h="322" extrusionOk="0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52" name="Google Shape;11452;p26"/>
            <p:cNvSpPr/>
            <p:nvPr/>
          </p:nvSpPr>
          <p:spPr>
            <a:xfrm>
              <a:off x="6566200" y="4806975"/>
              <a:ext cx="13375" cy="11775"/>
            </a:xfrm>
            <a:custGeom>
              <a:avLst/>
              <a:gdLst/>
              <a:ahLst/>
              <a:cxnLst/>
              <a:rect l="l" t="t" r="r" b="b"/>
              <a:pathLst>
                <a:path w="535" h="471" extrusionOk="0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53" name="Google Shape;11453;p26"/>
            <p:cNvSpPr/>
            <p:nvPr/>
          </p:nvSpPr>
          <p:spPr>
            <a:xfrm>
              <a:off x="6721325" y="4802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54" name="Google Shape;11454;p26"/>
            <p:cNvSpPr/>
            <p:nvPr/>
          </p:nvSpPr>
          <p:spPr>
            <a:xfrm>
              <a:off x="6751825" y="4610875"/>
              <a:ext cx="15375" cy="12075"/>
            </a:xfrm>
            <a:custGeom>
              <a:avLst/>
              <a:gdLst/>
              <a:ahLst/>
              <a:cxnLst/>
              <a:rect l="l" t="t" r="r" b="b"/>
              <a:pathLst>
                <a:path w="615" h="483" extrusionOk="0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55" name="Google Shape;11455;p26"/>
            <p:cNvSpPr/>
            <p:nvPr/>
          </p:nvSpPr>
          <p:spPr>
            <a:xfrm>
              <a:off x="6538675" y="4677375"/>
              <a:ext cx="10800" cy="10350"/>
            </a:xfrm>
            <a:custGeom>
              <a:avLst/>
              <a:gdLst/>
              <a:ahLst/>
              <a:cxnLst/>
              <a:rect l="l" t="t" r="r" b="b"/>
              <a:pathLst>
                <a:path w="432" h="414" extrusionOk="0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56" name="Google Shape;11456;p26"/>
            <p:cNvSpPr/>
            <p:nvPr/>
          </p:nvSpPr>
          <p:spPr>
            <a:xfrm>
              <a:off x="6497825" y="4844025"/>
              <a:ext cx="13775" cy="11975"/>
            </a:xfrm>
            <a:custGeom>
              <a:avLst/>
              <a:gdLst/>
              <a:ahLst/>
              <a:cxnLst/>
              <a:rect l="l" t="t" r="r" b="b"/>
              <a:pathLst>
                <a:path w="551" h="479" extrusionOk="0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57" name="Google Shape;11457;p26"/>
            <p:cNvSpPr/>
            <p:nvPr/>
          </p:nvSpPr>
          <p:spPr>
            <a:xfrm>
              <a:off x="6503650" y="4755725"/>
              <a:ext cx="14600" cy="12150"/>
            </a:xfrm>
            <a:custGeom>
              <a:avLst/>
              <a:gdLst/>
              <a:ahLst/>
              <a:cxnLst/>
              <a:rect l="l" t="t" r="r" b="b"/>
              <a:pathLst>
                <a:path w="584" h="486" extrusionOk="0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58" name="Google Shape;11458;p26"/>
            <p:cNvSpPr/>
            <p:nvPr/>
          </p:nvSpPr>
          <p:spPr>
            <a:xfrm>
              <a:off x="6542025" y="4796050"/>
              <a:ext cx="13375" cy="12500"/>
            </a:xfrm>
            <a:custGeom>
              <a:avLst/>
              <a:gdLst/>
              <a:ahLst/>
              <a:cxnLst/>
              <a:rect l="l" t="t" r="r" b="b"/>
              <a:pathLst>
                <a:path w="535" h="500" extrusionOk="0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59" name="Google Shape;11459;p26"/>
            <p:cNvSpPr/>
            <p:nvPr/>
          </p:nvSpPr>
          <p:spPr>
            <a:xfrm>
              <a:off x="6597250" y="4759025"/>
              <a:ext cx="14000" cy="12175"/>
            </a:xfrm>
            <a:custGeom>
              <a:avLst/>
              <a:gdLst/>
              <a:ahLst/>
              <a:cxnLst/>
              <a:rect l="l" t="t" r="r" b="b"/>
              <a:pathLst>
                <a:path w="560" h="487" extrusionOk="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60" name="Google Shape;11460;p26"/>
            <p:cNvSpPr/>
            <p:nvPr/>
          </p:nvSpPr>
          <p:spPr>
            <a:xfrm>
              <a:off x="6373650" y="4648275"/>
              <a:ext cx="14125" cy="11775"/>
            </a:xfrm>
            <a:custGeom>
              <a:avLst/>
              <a:gdLst/>
              <a:ahLst/>
              <a:cxnLst/>
              <a:rect l="l" t="t" r="r" b="b"/>
              <a:pathLst>
                <a:path w="565" h="471" extrusionOk="0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61" name="Google Shape;11461;p26"/>
            <p:cNvSpPr/>
            <p:nvPr/>
          </p:nvSpPr>
          <p:spPr>
            <a:xfrm>
              <a:off x="6077525" y="4779175"/>
              <a:ext cx="14700" cy="12050"/>
            </a:xfrm>
            <a:custGeom>
              <a:avLst/>
              <a:gdLst/>
              <a:ahLst/>
              <a:cxnLst/>
              <a:rect l="l" t="t" r="r" b="b"/>
              <a:pathLst>
                <a:path w="588" h="482" extrusionOk="0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62" name="Google Shape;11462;p26"/>
            <p:cNvSpPr/>
            <p:nvPr/>
          </p:nvSpPr>
          <p:spPr>
            <a:xfrm>
              <a:off x="6213475" y="4808550"/>
              <a:ext cx="14625" cy="8650"/>
            </a:xfrm>
            <a:custGeom>
              <a:avLst/>
              <a:gdLst/>
              <a:ahLst/>
              <a:cxnLst/>
              <a:rect l="l" t="t" r="r" b="b"/>
              <a:pathLst>
                <a:path w="585" h="346" extrusionOk="0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63" name="Google Shape;11463;p26"/>
            <p:cNvSpPr/>
            <p:nvPr/>
          </p:nvSpPr>
          <p:spPr>
            <a:xfrm>
              <a:off x="6312250" y="4734175"/>
              <a:ext cx="15475" cy="12000"/>
            </a:xfrm>
            <a:custGeom>
              <a:avLst/>
              <a:gdLst/>
              <a:ahLst/>
              <a:cxnLst/>
              <a:rect l="l" t="t" r="r" b="b"/>
              <a:pathLst>
                <a:path w="619" h="480" extrusionOk="0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64" name="Google Shape;11464;p26"/>
            <p:cNvSpPr/>
            <p:nvPr/>
          </p:nvSpPr>
          <p:spPr>
            <a:xfrm>
              <a:off x="6189150" y="4662400"/>
              <a:ext cx="17775" cy="12400"/>
            </a:xfrm>
            <a:custGeom>
              <a:avLst/>
              <a:gdLst/>
              <a:ahLst/>
              <a:cxnLst/>
              <a:rect l="l" t="t" r="r" b="b"/>
              <a:pathLst>
                <a:path w="711" h="496" extrusionOk="0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65" name="Google Shape;11465;p26"/>
            <p:cNvSpPr/>
            <p:nvPr/>
          </p:nvSpPr>
          <p:spPr>
            <a:xfrm>
              <a:off x="6111725" y="4753875"/>
              <a:ext cx="15500" cy="12150"/>
            </a:xfrm>
            <a:custGeom>
              <a:avLst/>
              <a:gdLst/>
              <a:ahLst/>
              <a:cxnLst/>
              <a:rect l="l" t="t" r="r" b="b"/>
              <a:pathLst>
                <a:path w="620" h="486" extrusionOk="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66" name="Google Shape;11466;p26"/>
            <p:cNvSpPr/>
            <p:nvPr/>
          </p:nvSpPr>
          <p:spPr>
            <a:xfrm>
              <a:off x="6199300" y="4781025"/>
              <a:ext cx="14625" cy="8675"/>
            </a:xfrm>
            <a:custGeom>
              <a:avLst/>
              <a:gdLst/>
              <a:ahLst/>
              <a:cxnLst/>
              <a:rect l="l" t="t" r="r" b="b"/>
              <a:pathLst>
                <a:path w="585" h="347" extrusionOk="0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67" name="Google Shape;11467;p26"/>
            <p:cNvSpPr/>
            <p:nvPr/>
          </p:nvSpPr>
          <p:spPr>
            <a:xfrm>
              <a:off x="6266350" y="4691625"/>
              <a:ext cx="15500" cy="12225"/>
            </a:xfrm>
            <a:custGeom>
              <a:avLst/>
              <a:gdLst/>
              <a:ahLst/>
              <a:cxnLst/>
              <a:rect l="l" t="t" r="r" b="b"/>
              <a:pathLst>
                <a:path w="620" h="489" extrusionOk="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68" name="Google Shape;11468;p26"/>
            <p:cNvSpPr/>
            <p:nvPr/>
          </p:nvSpPr>
          <p:spPr>
            <a:xfrm>
              <a:off x="6097575" y="4607500"/>
              <a:ext cx="14175" cy="11900"/>
            </a:xfrm>
            <a:custGeom>
              <a:avLst/>
              <a:gdLst/>
              <a:ahLst/>
              <a:cxnLst/>
              <a:rect l="l" t="t" r="r" b="b"/>
              <a:pathLst>
                <a:path w="567" h="476" extrusionOk="0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69" name="Google Shape;11469;p26"/>
            <p:cNvSpPr/>
            <p:nvPr/>
          </p:nvSpPr>
          <p:spPr>
            <a:xfrm>
              <a:off x="5980775" y="4731600"/>
              <a:ext cx="13175" cy="12500"/>
            </a:xfrm>
            <a:custGeom>
              <a:avLst/>
              <a:gdLst/>
              <a:ahLst/>
              <a:cxnLst/>
              <a:rect l="l" t="t" r="r" b="b"/>
              <a:pathLst>
                <a:path w="527" h="500" extrusionOk="0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70" name="Google Shape;11470;p26"/>
            <p:cNvSpPr/>
            <p:nvPr/>
          </p:nvSpPr>
          <p:spPr>
            <a:xfrm>
              <a:off x="6082525" y="474842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71" name="Google Shape;11471;p26"/>
            <p:cNvSpPr/>
            <p:nvPr/>
          </p:nvSpPr>
          <p:spPr>
            <a:xfrm>
              <a:off x="6136350" y="4683150"/>
              <a:ext cx="14575" cy="11525"/>
            </a:xfrm>
            <a:custGeom>
              <a:avLst/>
              <a:gdLst/>
              <a:ahLst/>
              <a:cxnLst/>
              <a:rect l="l" t="t" r="r" b="b"/>
              <a:pathLst>
                <a:path w="583" h="461" extrusionOk="0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72" name="Google Shape;11472;p26"/>
            <p:cNvSpPr/>
            <p:nvPr/>
          </p:nvSpPr>
          <p:spPr>
            <a:xfrm>
              <a:off x="5972675" y="4545325"/>
              <a:ext cx="15650" cy="12450"/>
            </a:xfrm>
            <a:custGeom>
              <a:avLst/>
              <a:gdLst/>
              <a:ahLst/>
              <a:cxnLst/>
              <a:rect l="l" t="t" r="r" b="b"/>
              <a:pathLst>
                <a:path w="626" h="498" extrusionOk="0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73" name="Google Shape;11473;p26"/>
            <p:cNvSpPr/>
            <p:nvPr/>
          </p:nvSpPr>
          <p:spPr>
            <a:xfrm>
              <a:off x="5663900" y="4575875"/>
              <a:ext cx="11700" cy="11850"/>
            </a:xfrm>
            <a:custGeom>
              <a:avLst/>
              <a:gdLst/>
              <a:ahLst/>
              <a:cxnLst/>
              <a:rect l="l" t="t" r="r" b="b"/>
              <a:pathLst>
                <a:path w="468" h="474" extrusionOk="0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74" name="Google Shape;11474;p26"/>
            <p:cNvSpPr/>
            <p:nvPr/>
          </p:nvSpPr>
          <p:spPr>
            <a:xfrm>
              <a:off x="5740825" y="4697700"/>
              <a:ext cx="15650" cy="12025"/>
            </a:xfrm>
            <a:custGeom>
              <a:avLst/>
              <a:gdLst/>
              <a:ahLst/>
              <a:cxnLst/>
              <a:rect l="l" t="t" r="r" b="b"/>
              <a:pathLst>
                <a:path w="626" h="481" extrusionOk="0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75" name="Google Shape;11475;p26"/>
            <p:cNvSpPr/>
            <p:nvPr/>
          </p:nvSpPr>
          <p:spPr>
            <a:xfrm>
              <a:off x="5898225" y="4665075"/>
              <a:ext cx="12525" cy="11875"/>
            </a:xfrm>
            <a:custGeom>
              <a:avLst/>
              <a:gdLst/>
              <a:ahLst/>
              <a:cxnLst/>
              <a:rect l="l" t="t" r="r" b="b"/>
              <a:pathLst>
                <a:path w="501" h="475" extrusionOk="0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76" name="Google Shape;11476;p26"/>
            <p:cNvSpPr/>
            <p:nvPr/>
          </p:nvSpPr>
          <p:spPr>
            <a:xfrm>
              <a:off x="5876550" y="4570700"/>
              <a:ext cx="15525" cy="12350"/>
            </a:xfrm>
            <a:custGeom>
              <a:avLst/>
              <a:gdLst/>
              <a:ahLst/>
              <a:cxnLst/>
              <a:rect l="l" t="t" r="r" b="b"/>
              <a:pathLst>
                <a:path w="621" h="494" extrusionOk="0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77" name="Google Shape;11477;p26"/>
            <p:cNvSpPr/>
            <p:nvPr/>
          </p:nvSpPr>
          <p:spPr>
            <a:xfrm>
              <a:off x="5769225" y="4569300"/>
              <a:ext cx="14775" cy="12575"/>
            </a:xfrm>
            <a:custGeom>
              <a:avLst/>
              <a:gdLst/>
              <a:ahLst/>
              <a:cxnLst/>
              <a:rect l="l" t="t" r="r" b="b"/>
              <a:pathLst>
                <a:path w="591" h="503" extrusionOk="0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78" name="Google Shape;11478;p26"/>
            <p:cNvSpPr/>
            <p:nvPr/>
          </p:nvSpPr>
          <p:spPr>
            <a:xfrm>
              <a:off x="5721825" y="4680475"/>
              <a:ext cx="15075" cy="12100"/>
            </a:xfrm>
            <a:custGeom>
              <a:avLst/>
              <a:gdLst/>
              <a:ahLst/>
              <a:cxnLst/>
              <a:rect l="l" t="t" r="r" b="b"/>
              <a:pathLst>
                <a:path w="603" h="484" extrusionOk="0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79" name="Google Shape;11479;p26"/>
            <p:cNvSpPr/>
            <p:nvPr/>
          </p:nvSpPr>
          <p:spPr>
            <a:xfrm>
              <a:off x="5857375" y="4686900"/>
              <a:ext cx="13175" cy="12600"/>
            </a:xfrm>
            <a:custGeom>
              <a:avLst/>
              <a:gdLst/>
              <a:ahLst/>
              <a:cxnLst/>
              <a:rect l="l" t="t" r="r" b="b"/>
              <a:pathLst>
                <a:path w="527" h="504" extrusionOk="0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0" name="Google Shape;11480;p26"/>
            <p:cNvSpPr/>
            <p:nvPr/>
          </p:nvSpPr>
          <p:spPr>
            <a:xfrm>
              <a:off x="6004125" y="4545000"/>
              <a:ext cx="16300" cy="11900"/>
            </a:xfrm>
            <a:custGeom>
              <a:avLst/>
              <a:gdLst/>
              <a:ahLst/>
              <a:cxnLst/>
              <a:rect l="l" t="t" r="r" b="b"/>
              <a:pathLst>
                <a:path w="652" h="476" extrusionOk="0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1" name="Google Shape;11481;p26"/>
            <p:cNvSpPr/>
            <p:nvPr/>
          </p:nvSpPr>
          <p:spPr>
            <a:xfrm>
              <a:off x="5808225" y="4480725"/>
              <a:ext cx="11650" cy="10250"/>
            </a:xfrm>
            <a:custGeom>
              <a:avLst/>
              <a:gdLst/>
              <a:ahLst/>
              <a:cxnLst/>
              <a:rect l="l" t="t" r="r" b="b"/>
              <a:pathLst>
                <a:path w="466" h="410" extrusionOk="0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2" name="Google Shape;11482;p26"/>
            <p:cNvSpPr/>
            <p:nvPr/>
          </p:nvSpPr>
          <p:spPr>
            <a:xfrm>
              <a:off x="5604625" y="4579825"/>
              <a:ext cx="17700" cy="12425"/>
            </a:xfrm>
            <a:custGeom>
              <a:avLst/>
              <a:gdLst/>
              <a:ahLst/>
              <a:cxnLst/>
              <a:rect l="l" t="t" r="r" b="b"/>
              <a:pathLst>
                <a:path w="708" h="497" extrusionOk="0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3" name="Google Shape;11483;p26"/>
            <p:cNvSpPr/>
            <p:nvPr/>
          </p:nvSpPr>
          <p:spPr>
            <a:xfrm>
              <a:off x="5700575" y="4601650"/>
              <a:ext cx="15150" cy="12275"/>
            </a:xfrm>
            <a:custGeom>
              <a:avLst/>
              <a:gdLst/>
              <a:ahLst/>
              <a:cxnLst/>
              <a:rect l="l" t="t" r="r" b="b"/>
              <a:pathLst>
                <a:path w="606" h="491" extrusionOk="0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4" name="Google Shape;11484;p26"/>
            <p:cNvSpPr/>
            <p:nvPr/>
          </p:nvSpPr>
          <p:spPr>
            <a:xfrm>
              <a:off x="5727525" y="4513025"/>
              <a:ext cx="14950" cy="8200"/>
            </a:xfrm>
            <a:custGeom>
              <a:avLst/>
              <a:gdLst/>
              <a:ahLst/>
              <a:cxnLst/>
              <a:rect l="l" t="t" r="r" b="b"/>
              <a:pathLst>
                <a:path w="598" h="328" extrusionOk="0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5" name="Google Shape;11485;p26"/>
            <p:cNvSpPr/>
            <p:nvPr/>
          </p:nvSpPr>
          <p:spPr>
            <a:xfrm>
              <a:off x="5600675" y="4446750"/>
              <a:ext cx="14875" cy="12625"/>
            </a:xfrm>
            <a:custGeom>
              <a:avLst/>
              <a:gdLst/>
              <a:ahLst/>
              <a:cxnLst/>
              <a:rect l="l" t="t" r="r" b="b"/>
              <a:pathLst>
                <a:path w="595" h="505" extrusionOk="0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6" name="Google Shape;11486;p26"/>
            <p:cNvSpPr/>
            <p:nvPr/>
          </p:nvSpPr>
          <p:spPr>
            <a:xfrm>
              <a:off x="5467925" y="4506575"/>
              <a:ext cx="13375" cy="12075"/>
            </a:xfrm>
            <a:custGeom>
              <a:avLst/>
              <a:gdLst/>
              <a:ahLst/>
              <a:cxnLst/>
              <a:rect l="l" t="t" r="r" b="b"/>
              <a:pathLst>
                <a:path w="535" h="483" extrusionOk="0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7" name="Google Shape;11487;p26"/>
            <p:cNvSpPr/>
            <p:nvPr/>
          </p:nvSpPr>
          <p:spPr>
            <a:xfrm>
              <a:off x="5484600" y="4547650"/>
              <a:ext cx="14200" cy="12375"/>
            </a:xfrm>
            <a:custGeom>
              <a:avLst/>
              <a:gdLst/>
              <a:ahLst/>
              <a:cxnLst/>
              <a:rect l="l" t="t" r="r" b="b"/>
              <a:pathLst>
                <a:path w="568" h="495" extrusionOk="0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8" name="Google Shape;11488;p26"/>
            <p:cNvSpPr/>
            <p:nvPr/>
          </p:nvSpPr>
          <p:spPr>
            <a:xfrm>
              <a:off x="5573125" y="4477725"/>
              <a:ext cx="14075" cy="11625"/>
            </a:xfrm>
            <a:custGeom>
              <a:avLst/>
              <a:gdLst/>
              <a:ahLst/>
              <a:cxnLst/>
              <a:rect l="l" t="t" r="r" b="b"/>
              <a:pathLst>
                <a:path w="563" h="465" extrusionOk="0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9" name="Google Shape;11489;p26"/>
            <p:cNvSpPr/>
            <p:nvPr/>
          </p:nvSpPr>
          <p:spPr>
            <a:xfrm>
              <a:off x="5553825" y="4380225"/>
              <a:ext cx="14725" cy="12175"/>
            </a:xfrm>
            <a:custGeom>
              <a:avLst/>
              <a:gdLst/>
              <a:ahLst/>
              <a:cxnLst/>
              <a:rect l="l" t="t" r="r" b="b"/>
              <a:pathLst>
                <a:path w="589" h="487" extrusionOk="0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0" name="Google Shape;11490;p26"/>
            <p:cNvSpPr/>
            <p:nvPr/>
          </p:nvSpPr>
          <p:spPr>
            <a:xfrm>
              <a:off x="5438100" y="4367375"/>
              <a:ext cx="14000" cy="12575"/>
            </a:xfrm>
            <a:custGeom>
              <a:avLst/>
              <a:gdLst/>
              <a:ahLst/>
              <a:cxnLst/>
              <a:rect l="l" t="t" r="r" b="b"/>
              <a:pathLst>
                <a:path w="560" h="503" extrusionOk="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1" name="Google Shape;11491;p26"/>
            <p:cNvSpPr/>
            <p:nvPr/>
          </p:nvSpPr>
          <p:spPr>
            <a:xfrm>
              <a:off x="5332100" y="4309700"/>
              <a:ext cx="14925" cy="12200"/>
            </a:xfrm>
            <a:custGeom>
              <a:avLst/>
              <a:gdLst/>
              <a:ahLst/>
              <a:cxnLst/>
              <a:rect l="l" t="t" r="r" b="b"/>
              <a:pathLst>
                <a:path w="597" h="488" extrusionOk="0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2" name="Google Shape;11492;p26"/>
            <p:cNvSpPr/>
            <p:nvPr/>
          </p:nvSpPr>
          <p:spPr>
            <a:xfrm>
              <a:off x="5364525" y="4283275"/>
              <a:ext cx="14200" cy="11775"/>
            </a:xfrm>
            <a:custGeom>
              <a:avLst/>
              <a:gdLst/>
              <a:ahLst/>
              <a:cxnLst/>
              <a:rect l="l" t="t" r="r" b="b"/>
              <a:pathLst>
                <a:path w="568" h="471" extrusionOk="0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3" name="Google Shape;11493;p26"/>
            <p:cNvSpPr/>
            <p:nvPr/>
          </p:nvSpPr>
          <p:spPr>
            <a:xfrm>
              <a:off x="5299475" y="4180700"/>
              <a:ext cx="15650" cy="11825"/>
            </a:xfrm>
            <a:custGeom>
              <a:avLst/>
              <a:gdLst/>
              <a:ahLst/>
              <a:cxnLst/>
              <a:rect l="l" t="t" r="r" b="b"/>
              <a:pathLst>
                <a:path w="626" h="473" extrusionOk="0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4" name="Google Shape;11494;p26"/>
            <p:cNvSpPr/>
            <p:nvPr/>
          </p:nvSpPr>
          <p:spPr>
            <a:xfrm>
              <a:off x="5292800" y="4354875"/>
              <a:ext cx="17050" cy="12675"/>
            </a:xfrm>
            <a:custGeom>
              <a:avLst/>
              <a:gdLst/>
              <a:ahLst/>
              <a:cxnLst/>
              <a:rect l="l" t="t" r="r" b="b"/>
              <a:pathLst>
                <a:path w="682" h="507" extrusionOk="0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5" name="Google Shape;11495;p26"/>
            <p:cNvSpPr/>
            <p:nvPr/>
          </p:nvSpPr>
          <p:spPr>
            <a:xfrm>
              <a:off x="5565500" y="4631000"/>
              <a:ext cx="27300" cy="20750"/>
            </a:xfrm>
            <a:custGeom>
              <a:avLst/>
              <a:gdLst/>
              <a:ahLst/>
              <a:cxnLst/>
              <a:rect l="l" t="t" r="r" b="b"/>
              <a:pathLst>
                <a:path w="1092" h="830" extrusionOk="0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6" name="Google Shape;11496;p26"/>
            <p:cNvSpPr/>
            <p:nvPr/>
          </p:nvSpPr>
          <p:spPr>
            <a:xfrm>
              <a:off x="5657225" y="4622700"/>
              <a:ext cx="28925" cy="20900"/>
            </a:xfrm>
            <a:custGeom>
              <a:avLst/>
              <a:gdLst/>
              <a:ahLst/>
              <a:cxnLst/>
              <a:rect l="l" t="t" r="r" b="b"/>
              <a:pathLst>
                <a:path w="1157" h="836" extrusionOk="0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7" name="Google Shape;11497;p26"/>
            <p:cNvSpPr/>
            <p:nvPr/>
          </p:nvSpPr>
          <p:spPr>
            <a:xfrm>
              <a:off x="5630200" y="4512300"/>
              <a:ext cx="26075" cy="20975"/>
            </a:xfrm>
            <a:custGeom>
              <a:avLst/>
              <a:gdLst/>
              <a:ahLst/>
              <a:cxnLst/>
              <a:rect l="l" t="t" r="r" b="b"/>
              <a:pathLst>
                <a:path w="1043" h="839" extrusionOk="0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8" name="Google Shape;11498;p26"/>
            <p:cNvSpPr/>
            <p:nvPr/>
          </p:nvSpPr>
          <p:spPr>
            <a:xfrm>
              <a:off x="5564375" y="45130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9" name="Google Shape;11499;p26"/>
            <p:cNvSpPr/>
            <p:nvPr/>
          </p:nvSpPr>
          <p:spPr>
            <a:xfrm>
              <a:off x="5647425" y="4651850"/>
              <a:ext cx="27325" cy="20475"/>
            </a:xfrm>
            <a:custGeom>
              <a:avLst/>
              <a:gdLst/>
              <a:ahLst/>
              <a:cxnLst/>
              <a:rect l="l" t="t" r="r" b="b"/>
              <a:pathLst>
                <a:path w="1093" h="819" extrusionOk="0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0" name="Google Shape;11500;p26"/>
            <p:cNvSpPr/>
            <p:nvPr/>
          </p:nvSpPr>
          <p:spPr>
            <a:xfrm>
              <a:off x="5838175" y="4650225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1" name="Google Shape;11501;p26"/>
            <p:cNvSpPr/>
            <p:nvPr/>
          </p:nvSpPr>
          <p:spPr>
            <a:xfrm>
              <a:off x="5840675" y="4546725"/>
              <a:ext cx="24850" cy="21150"/>
            </a:xfrm>
            <a:custGeom>
              <a:avLst/>
              <a:gdLst/>
              <a:ahLst/>
              <a:cxnLst/>
              <a:rect l="l" t="t" r="r" b="b"/>
              <a:pathLst>
                <a:path w="994" h="846" extrusionOk="0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2" name="Google Shape;11502;p26"/>
            <p:cNvSpPr/>
            <p:nvPr/>
          </p:nvSpPr>
          <p:spPr>
            <a:xfrm>
              <a:off x="5726700" y="4538125"/>
              <a:ext cx="23125" cy="21175"/>
            </a:xfrm>
            <a:custGeom>
              <a:avLst/>
              <a:gdLst/>
              <a:ahLst/>
              <a:cxnLst/>
              <a:rect l="l" t="t" r="r" b="b"/>
              <a:pathLst>
                <a:path w="925" h="847" extrusionOk="0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3" name="Google Shape;11503;p26"/>
            <p:cNvSpPr/>
            <p:nvPr/>
          </p:nvSpPr>
          <p:spPr>
            <a:xfrm>
              <a:off x="5731450" y="4628950"/>
              <a:ext cx="23675" cy="20825"/>
            </a:xfrm>
            <a:custGeom>
              <a:avLst/>
              <a:gdLst/>
              <a:ahLst/>
              <a:cxnLst/>
              <a:rect l="l" t="t" r="r" b="b"/>
              <a:pathLst>
                <a:path w="947" h="833" extrusionOk="0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4" name="Google Shape;11504;p26"/>
            <p:cNvSpPr/>
            <p:nvPr/>
          </p:nvSpPr>
          <p:spPr>
            <a:xfrm>
              <a:off x="5955725" y="4663375"/>
              <a:ext cx="30125" cy="21275"/>
            </a:xfrm>
            <a:custGeom>
              <a:avLst/>
              <a:gdLst/>
              <a:ahLst/>
              <a:cxnLst/>
              <a:rect l="l" t="t" r="r" b="b"/>
              <a:pathLst>
                <a:path w="1205" h="851" extrusionOk="0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5" name="Google Shape;11505;p26"/>
            <p:cNvSpPr/>
            <p:nvPr/>
          </p:nvSpPr>
          <p:spPr>
            <a:xfrm>
              <a:off x="6175925" y="4697775"/>
              <a:ext cx="28375" cy="21500"/>
            </a:xfrm>
            <a:custGeom>
              <a:avLst/>
              <a:gdLst/>
              <a:ahLst/>
              <a:cxnLst/>
              <a:rect l="l" t="t" r="r" b="b"/>
              <a:pathLst>
                <a:path w="1135" h="860" extrusionOk="0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6" name="Google Shape;11506;p26"/>
            <p:cNvSpPr/>
            <p:nvPr/>
          </p:nvSpPr>
          <p:spPr>
            <a:xfrm>
              <a:off x="6559525" y="4697025"/>
              <a:ext cx="24225" cy="20775"/>
            </a:xfrm>
            <a:custGeom>
              <a:avLst/>
              <a:gdLst/>
              <a:ahLst/>
              <a:cxnLst/>
              <a:rect l="l" t="t" r="r" b="b"/>
              <a:pathLst>
                <a:path w="969" h="831" extrusionOk="0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7" name="Google Shape;11507;p26"/>
            <p:cNvSpPr/>
            <p:nvPr/>
          </p:nvSpPr>
          <p:spPr>
            <a:xfrm>
              <a:off x="6620850" y="4690450"/>
              <a:ext cx="24600" cy="20875"/>
            </a:xfrm>
            <a:custGeom>
              <a:avLst/>
              <a:gdLst/>
              <a:ahLst/>
              <a:cxnLst/>
              <a:rect l="l" t="t" r="r" b="b"/>
              <a:pathLst>
                <a:path w="984" h="835" extrusionOk="0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8" name="Google Shape;11508;p26"/>
            <p:cNvSpPr/>
            <p:nvPr/>
          </p:nvSpPr>
          <p:spPr>
            <a:xfrm>
              <a:off x="6299350" y="4668575"/>
              <a:ext cx="27550" cy="20875"/>
            </a:xfrm>
            <a:custGeom>
              <a:avLst/>
              <a:gdLst/>
              <a:ahLst/>
              <a:cxnLst/>
              <a:rect l="l" t="t" r="r" b="b"/>
              <a:pathLst>
                <a:path w="1102" h="835" extrusionOk="0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9" name="Google Shape;11509;p26"/>
            <p:cNvSpPr/>
            <p:nvPr/>
          </p:nvSpPr>
          <p:spPr>
            <a:xfrm>
              <a:off x="6156750" y="4742925"/>
              <a:ext cx="25275" cy="20775"/>
            </a:xfrm>
            <a:custGeom>
              <a:avLst/>
              <a:gdLst/>
              <a:ahLst/>
              <a:cxnLst/>
              <a:rect l="l" t="t" r="r" b="b"/>
              <a:pathLst>
                <a:path w="1011" h="831" extrusionOk="0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0" name="Google Shape;11510;p26"/>
            <p:cNvSpPr/>
            <p:nvPr/>
          </p:nvSpPr>
          <p:spPr>
            <a:xfrm>
              <a:off x="6466125" y="4748650"/>
              <a:ext cx="24225" cy="20875"/>
            </a:xfrm>
            <a:custGeom>
              <a:avLst/>
              <a:gdLst/>
              <a:ahLst/>
              <a:cxnLst/>
              <a:rect l="l" t="t" r="r" b="b"/>
              <a:pathLst>
                <a:path w="969" h="835" extrusionOk="0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1" name="Google Shape;11511;p26"/>
            <p:cNvSpPr/>
            <p:nvPr/>
          </p:nvSpPr>
          <p:spPr>
            <a:xfrm>
              <a:off x="6638450" y="4651700"/>
              <a:ext cx="24525" cy="21000"/>
            </a:xfrm>
            <a:custGeom>
              <a:avLst/>
              <a:gdLst/>
              <a:ahLst/>
              <a:cxnLst/>
              <a:rect l="l" t="t" r="r" b="b"/>
              <a:pathLst>
                <a:path w="981" h="840" extrusionOk="0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2" name="Google Shape;11512;p26"/>
            <p:cNvSpPr/>
            <p:nvPr/>
          </p:nvSpPr>
          <p:spPr>
            <a:xfrm>
              <a:off x="6580000" y="4639300"/>
              <a:ext cx="25425" cy="20800"/>
            </a:xfrm>
            <a:custGeom>
              <a:avLst/>
              <a:gdLst/>
              <a:ahLst/>
              <a:cxnLst/>
              <a:rect l="l" t="t" r="r" b="b"/>
              <a:pathLst>
                <a:path w="1017" h="832" extrusionOk="0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3" name="Google Shape;11513;p26"/>
            <p:cNvSpPr/>
            <p:nvPr/>
          </p:nvSpPr>
          <p:spPr>
            <a:xfrm>
              <a:off x="6520350" y="4712100"/>
              <a:ext cx="22300" cy="20900"/>
            </a:xfrm>
            <a:custGeom>
              <a:avLst/>
              <a:gdLst/>
              <a:ahLst/>
              <a:cxnLst/>
              <a:rect l="l" t="t" r="r" b="b"/>
              <a:pathLst>
                <a:path w="892" h="836" extrusionOk="0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4" name="Google Shape;11514;p26"/>
            <p:cNvSpPr/>
            <p:nvPr/>
          </p:nvSpPr>
          <p:spPr>
            <a:xfrm>
              <a:off x="6785925" y="4667325"/>
              <a:ext cx="24650" cy="20625"/>
            </a:xfrm>
            <a:custGeom>
              <a:avLst/>
              <a:gdLst/>
              <a:ahLst/>
              <a:cxnLst/>
              <a:rect l="l" t="t" r="r" b="b"/>
              <a:pathLst>
                <a:path w="986" h="825" extrusionOk="0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5" name="Google Shape;11515;p26"/>
            <p:cNvSpPr/>
            <p:nvPr/>
          </p:nvSpPr>
          <p:spPr>
            <a:xfrm>
              <a:off x="7003575" y="4631275"/>
              <a:ext cx="24650" cy="20850"/>
            </a:xfrm>
            <a:custGeom>
              <a:avLst/>
              <a:gdLst/>
              <a:ahLst/>
              <a:cxnLst/>
              <a:rect l="l" t="t" r="r" b="b"/>
              <a:pathLst>
                <a:path w="986" h="834" extrusionOk="0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6" name="Google Shape;11516;p26"/>
            <p:cNvSpPr/>
            <p:nvPr/>
          </p:nvSpPr>
          <p:spPr>
            <a:xfrm>
              <a:off x="6827225" y="4679825"/>
              <a:ext cx="25325" cy="20425"/>
            </a:xfrm>
            <a:custGeom>
              <a:avLst/>
              <a:gdLst/>
              <a:ahLst/>
              <a:cxnLst/>
              <a:rect l="l" t="t" r="r" b="b"/>
              <a:pathLst>
                <a:path w="1013" h="817" extrusionOk="0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7" name="Google Shape;11517;p26"/>
            <p:cNvSpPr/>
            <p:nvPr/>
          </p:nvSpPr>
          <p:spPr>
            <a:xfrm>
              <a:off x="6791375" y="4716750"/>
              <a:ext cx="21700" cy="20800"/>
            </a:xfrm>
            <a:custGeom>
              <a:avLst/>
              <a:gdLst/>
              <a:ahLst/>
              <a:cxnLst/>
              <a:rect l="l" t="t" r="r" b="b"/>
              <a:pathLst>
                <a:path w="868" h="832" extrusionOk="0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8" name="Google Shape;11518;p26"/>
            <p:cNvSpPr/>
            <p:nvPr/>
          </p:nvSpPr>
          <p:spPr>
            <a:xfrm>
              <a:off x="7213425" y="4461450"/>
              <a:ext cx="27450" cy="20950"/>
            </a:xfrm>
            <a:custGeom>
              <a:avLst/>
              <a:gdLst/>
              <a:ahLst/>
              <a:cxnLst/>
              <a:rect l="l" t="t" r="r" b="b"/>
              <a:pathLst>
                <a:path w="1098" h="838" extrusionOk="0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9" name="Google Shape;11519;p26"/>
            <p:cNvSpPr/>
            <p:nvPr/>
          </p:nvSpPr>
          <p:spPr>
            <a:xfrm>
              <a:off x="7489750" y="4278125"/>
              <a:ext cx="27150" cy="20750"/>
            </a:xfrm>
            <a:custGeom>
              <a:avLst/>
              <a:gdLst/>
              <a:ahLst/>
              <a:cxnLst/>
              <a:rect l="l" t="t" r="r" b="b"/>
              <a:pathLst>
                <a:path w="1086" h="830" extrusionOk="0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0" name="Google Shape;11520;p26"/>
            <p:cNvSpPr/>
            <p:nvPr/>
          </p:nvSpPr>
          <p:spPr>
            <a:xfrm>
              <a:off x="7464350" y="4314000"/>
              <a:ext cx="23150" cy="20875"/>
            </a:xfrm>
            <a:custGeom>
              <a:avLst/>
              <a:gdLst/>
              <a:ahLst/>
              <a:cxnLst/>
              <a:rect l="l" t="t" r="r" b="b"/>
              <a:pathLst>
                <a:path w="926" h="835" extrusionOk="0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1" name="Google Shape;11521;p26"/>
            <p:cNvSpPr/>
            <p:nvPr/>
          </p:nvSpPr>
          <p:spPr>
            <a:xfrm>
              <a:off x="7336750" y="4444475"/>
              <a:ext cx="27025" cy="21850"/>
            </a:xfrm>
            <a:custGeom>
              <a:avLst/>
              <a:gdLst/>
              <a:ahLst/>
              <a:cxnLst/>
              <a:rect l="l" t="t" r="r" b="b"/>
              <a:pathLst>
                <a:path w="1081" h="874" extrusionOk="0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2" name="Google Shape;11522;p26"/>
            <p:cNvSpPr/>
            <p:nvPr/>
          </p:nvSpPr>
          <p:spPr>
            <a:xfrm>
              <a:off x="7459600" y="4405325"/>
              <a:ext cx="31300" cy="21175"/>
            </a:xfrm>
            <a:custGeom>
              <a:avLst/>
              <a:gdLst/>
              <a:ahLst/>
              <a:cxnLst/>
              <a:rect l="l" t="t" r="r" b="b"/>
              <a:pathLst>
                <a:path w="1252" h="847" extrusionOk="0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3" name="Google Shape;11523;p26"/>
            <p:cNvSpPr/>
            <p:nvPr/>
          </p:nvSpPr>
          <p:spPr>
            <a:xfrm>
              <a:off x="7586975" y="4286625"/>
              <a:ext cx="30375" cy="21475"/>
            </a:xfrm>
            <a:custGeom>
              <a:avLst/>
              <a:gdLst/>
              <a:ahLst/>
              <a:cxnLst/>
              <a:rect l="l" t="t" r="r" b="b"/>
              <a:pathLst>
                <a:path w="1215" h="859" extrusionOk="0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4" name="Google Shape;11524;p26"/>
            <p:cNvSpPr/>
            <p:nvPr/>
          </p:nvSpPr>
          <p:spPr>
            <a:xfrm>
              <a:off x="7443500" y="4345500"/>
              <a:ext cx="23725" cy="20400"/>
            </a:xfrm>
            <a:custGeom>
              <a:avLst/>
              <a:gdLst/>
              <a:ahLst/>
              <a:cxnLst/>
              <a:rect l="l" t="t" r="r" b="b"/>
              <a:pathLst>
                <a:path w="949" h="816" extrusionOk="0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5" name="Google Shape;11525;p26"/>
            <p:cNvSpPr/>
            <p:nvPr/>
          </p:nvSpPr>
          <p:spPr>
            <a:xfrm>
              <a:off x="7420150" y="4407150"/>
              <a:ext cx="24550" cy="21150"/>
            </a:xfrm>
            <a:custGeom>
              <a:avLst/>
              <a:gdLst/>
              <a:ahLst/>
              <a:cxnLst/>
              <a:rect l="l" t="t" r="r" b="b"/>
              <a:pathLst>
                <a:path w="982" h="846" extrusionOk="0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6" name="Google Shape;11526;p26"/>
            <p:cNvSpPr/>
            <p:nvPr/>
          </p:nvSpPr>
          <p:spPr>
            <a:xfrm>
              <a:off x="7611375" y="4247750"/>
              <a:ext cx="23125" cy="20950"/>
            </a:xfrm>
            <a:custGeom>
              <a:avLst/>
              <a:gdLst/>
              <a:ahLst/>
              <a:cxnLst/>
              <a:rect l="l" t="t" r="r" b="b"/>
              <a:pathLst>
                <a:path w="925" h="838" extrusionOk="0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7" name="Google Shape;11527;p26"/>
            <p:cNvSpPr/>
            <p:nvPr/>
          </p:nvSpPr>
          <p:spPr>
            <a:xfrm>
              <a:off x="7616325" y="4118975"/>
              <a:ext cx="24850" cy="20875"/>
            </a:xfrm>
            <a:custGeom>
              <a:avLst/>
              <a:gdLst/>
              <a:ahLst/>
              <a:cxnLst/>
              <a:rect l="l" t="t" r="r" b="b"/>
              <a:pathLst>
                <a:path w="994" h="835" extrusionOk="0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8" name="Google Shape;11528;p26"/>
            <p:cNvSpPr/>
            <p:nvPr/>
          </p:nvSpPr>
          <p:spPr>
            <a:xfrm>
              <a:off x="7553750" y="4179575"/>
              <a:ext cx="27375" cy="21250"/>
            </a:xfrm>
            <a:custGeom>
              <a:avLst/>
              <a:gdLst/>
              <a:ahLst/>
              <a:cxnLst/>
              <a:rect l="l" t="t" r="r" b="b"/>
              <a:pathLst>
                <a:path w="1095" h="850" extrusionOk="0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9" name="Google Shape;11529;p26"/>
            <p:cNvSpPr/>
            <p:nvPr/>
          </p:nvSpPr>
          <p:spPr>
            <a:xfrm>
              <a:off x="7591925" y="4184900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0" name="Google Shape;11530;p26"/>
            <p:cNvSpPr/>
            <p:nvPr/>
          </p:nvSpPr>
          <p:spPr>
            <a:xfrm>
              <a:off x="7725675" y="3915875"/>
              <a:ext cx="28900" cy="21525"/>
            </a:xfrm>
            <a:custGeom>
              <a:avLst/>
              <a:gdLst/>
              <a:ahLst/>
              <a:cxnLst/>
              <a:rect l="l" t="t" r="r" b="b"/>
              <a:pathLst>
                <a:path w="1156" h="861" extrusionOk="0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1" name="Google Shape;11531;p26"/>
            <p:cNvSpPr/>
            <p:nvPr/>
          </p:nvSpPr>
          <p:spPr>
            <a:xfrm>
              <a:off x="7794325" y="3680800"/>
              <a:ext cx="25300" cy="21200"/>
            </a:xfrm>
            <a:custGeom>
              <a:avLst/>
              <a:gdLst/>
              <a:ahLst/>
              <a:cxnLst/>
              <a:rect l="l" t="t" r="r" b="b"/>
              <a:pathLst>
                <a:path w="1012" h="848" extrusionOk="0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2" name="Google Shape;11532;p26"/>
            <p:cNvSpPr/>
            <p:nvPr/>
          </p:nvSpPr>
          <p:spPr>
            <a:xfrm>
              <a:off x="7782900" y="3759175"/>
              <a:ext cx="26350" cy="21000"/>
            </a:xfrm>
            <a:custGeom>
              <a:avLst/>
              <a:gdLst/>
              <a:ahLst/>
              <a:cxnLst/>
              <a:rect l="l" t="t" r="r" b="b"/>
              <a:pathLst>
                <a:path w="1054" h="840" extrusionOk="0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3" name="Google Shape;11533;p26"/>
            <p:cNvSpPr/>
            <p:nvPr/>
          </p:nvSpPr>
          <p:spPr>
            <a:xfrm>
              <a:off x="7782075" y="3907875"/>
              <a:ext cx="24825" cy="21075"/>
            </a:xfrm>
            <a:custGeom>
              <a:avLst/>
              <a:gdLst/>
              <a:ahLst/>
              <a:cxnLst/>
              <a:rect l="l" t="t" r="r" b="b"/>
              <a:pathLst>
                <a:path w="993" h="843" extrusionOk="0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4" name="Google Shape;11534;p26"/>
            <p:cNvSpPr/>
            <p:nvPr/>
          </p:nvSpPr>
          <p:spPr>
            <a:xfrm>
              <a:off x="7859825" y="3647250"/>
              <a:ext cx="25425" cy="20650"/>
            </a:xfrm>
            <a:custGeom>
              <a:avLst/>
              <a:gdLst/>
              <a:ahLst/>
              <a:cxnLst/>
              <a:rect l="l" t="t" r="r" b="b"/>
              <a:pathLst>
                <a:path w="1017" h="826" extrusionOk="0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5" name="Google Shape;11535;p26"/>
            <p:cNvSpPr/>
            <p:nvPr/>
          </p:nvSpPr>
          <p:spPr>
            <a:xfrm>
              <a:off x="7862125" y="3576050"/>
              <a:ext cx="23125" cy="21075"/>
            </a:xfrm>
            <a:custGeom>
              <a:avLst/>
              <a:gdLst/>
              <a:ahLst/>
              <a:cxnLst/>
              <a:rect l="l" t="t" r="r" b="b"/>
              <a:pathLst>
                <a:path w="925" h="843" extrusionOk="0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6" name="Google Shape;11536;p26"/>
            <p:cNvSpPr/>
            <p:nvPr/>
          </p:nvSpPr>
          <p:spPr>
            <a:xfrm>
              <a:off x="7960525" y="3726925"/>
              <a:ext cx="24750" cy="21150"/>
            </a:xfrm>
            <a:custGeom>
              <a:avLst/>
              <a:gdLst/>
              <a:ahLst/>
              <a:cxnLst/>
              <a:rect l="l" t="t" r="r" b="b"/>
              <a:pathLst>
                <a:path w="990" h="846" extrusionOk="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7" name="Google Shape;11537;p26"/>
            <p:cNvSpPr/>
            <p:nvPr/>
          </p:nvSpPr>
          <p:spPr>
            <a:xfrm>
              <a:off x="8013075" y="3656150"/>
              <a:ext cx="27300" cy="21250"/>
            </a:xfrm>
            <a:custGeom>
              <a:avLst/>
              <a:gdLst/>
              <a:ahLst/>
              <a:cxnLst/>
              <a:rect l="l" t="t" r="r" b="b"/>
              <a:pathLst>
                <a:path w="1092" h="850" extrusionOk="0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8" name="Google Shape;11538;p26"/>
            <p:cNvSpPr/>
            <p:nvPr/>
          </p:nvSpPr>
          <p:spPr>
            <a:xfrm>
              <a:off x="7976375" y="3477350"/>
              <a:ext cx="24650" cy="20475"/>
            </a:xfrm>
            <a:custGeom>
              <a:avLst/>
              <a:gdLst/>
              <a:ahLst/>
              <a:cxnLst/>
              <a:rect l="l" t="t" r="r" b="b"/>
              <a:pathLst>
                <a:path w="986" h="819" extrusionOk="0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9" name="Google Shape;11539;p26"/>
            <p:cNvSpPr/>
            <p:nvPr/>
          </p:nvSpPr>
          <p:spPr>
            <a:xfrm>
              <a:off x="7923850" y="3478700"/>
              <a:ext cx="24425" cy="20675"/>
            </a:xfrm>
            <a:custGeom>
              <a:avLst/>
              <a:gdLst/>
              <a:ahLst/>
              <a:cxnLst/>
              <a:rect l="l" t="t" r="r" b="b"/>
              <a:pathLst>
                <a:path w="977" h="827" extrusionOk="0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40" name="Google Shape;11540;p26"/>
            <p:cNvSpPr/>
            <p:nvPr/>
          </p:nvSpPr>
          <p:spPr>
            <a:xfrm>
              <a:off x="7945525" y="3521550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41" name="Google Shape;11541;p26"/>
            <p:cNvSpPr/>
            <p:nvPr/>
          </p:nvSpPr>
          <p:spPr>
            <a:xfrm>
              <a:off x="8040125" y="3046400"/>
              <a:ext cx="25500" cy="21125"/>
            </a:xfrm>
            <a:custGeom>
              <a:avLst/>
              <a:gdLst/>
              <a:ahLst/>
              <a:cxnLst/>
              <a:rect l="l" t="t" r="r" b="b"/>
              <a:pathLst>
                <a:path w="1020" h="845" extrusionOk="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42" name="Google Shape;11542;p26"/>
            <p:cNvSpPr/>
            <p:nvPr/>
          </p:nvSpPr>
          <p:spPr>
            <a:xfrm>
              <a:off x="7946000" y="2756325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43" name="Google Shape;11543;p26"/>
            <p:cNvSpPr/>
            <p:nvPr/>
          </p:nvSpPr>
          <p:spPr>
            <a:xfrm>
              <a:off x="7908825" y="2882050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44" name="Google Shape;11544;p26"/>
            <p:cNvSpPr/>
            <p:nvPr/>
          </p:nvSpPr>
          <p:spPr>
            <a:xfrm>
              <a:off x="7983050" y="3078550"/>
              <a:ext cx="26300" cy="21025"/>
            </a:xfrm>
            <a:custGeom>
              <a:avLst/>
              <a:gdLst/>
              <a:ahLst/>
              <a:cxnLst/>
              <a:rect l="l" t="t" r="r" b="b"/>
              <a:pathLst>
                <a:path w="1052" h="841" extrusionOk="0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45" name="Google Shape;11545;p26"/>
            <p:cNvSpPr/>
            <p:nvPr/>
          </p:nvSpPr>
          <p:spPr>
            <a:xfrm>
              <a:off x="8048525" y="3011875"/>
              <a:ext cx="22950" cy="21000"/>
            </a:xfrm>
            <a:custGeom>
              <a:avLst/>
              <a:gdLst/>
              <a:ahLst/>
              <a:cxnLst/>
              <a:rect l="l" t="t" r="r" b="b"/>
              <a:pathLst>
                <a:path w="918" h="840" extrusionOk="0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46" name="Google Shape;11546;p26"/>
            <p:cNvSpPr/>
            <p:nvPr/>
          </p:nvSpPr>
          <p:spPr>
            <a:xfrm>
              <a:off x="8018900" y="2836075"/>
              <a:ext cx="23125" cy="20900"/>
            </a:xfrm>
            <a:custGeom>
              <a:avLst/>
              <a:gdLst/>
              <a:ahLst/>
              <a:cxnLst/>
              <a:rect l="l" t="t" r="r" b="b"/>
              <a:pathLst>
                <a:path w="925" h="836" extrusionOk="0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47" name="Google Shape;11547;p26"/>
            <p:cNvSpPr/>
            <p:nvPr/>
          </p:nvSpPr>
          <p:spPr>
            <a:xfrm>
              <a:off x="7977200" y="2796575"/>
              <a:ext cx="27325" cy="20750"/>
            </a:xfrm>
            <a:custGeom>
              <a:avLst/>
              <a:gdLst/>
              <a:ahLst/>
              <a:cxnLst/>
              <a:rect l="l" t="t" r="r" b="b"/>
              <a:pathLst>
                <a:path w="1093" h="830" extrusionOk="0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48" name="Google Shape;11548;p26"/>
            <p:cNvSpPr/>
            <p:nvPr/>
          </p:nvSpPr>
          <p:spPr>
            <a:xfrm>
              <a:off x="7962200" y="3157775"/>
              <a:ext cx="24200" cy="21425"/>
            </a:xfrm>
            <a:custGeom>
              <a:avLst/>
              <a:gdLst/>
              <a:ahLst/>
              <a:cxnLst/>
              <a:rect l="l" t="t" r="r" b="b"/>
              <a:pathLst>
                <a:path w="968" h="857" extrusionOk="0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49" name="Google Shape;11549;p26"/>
            <p:cNvSpPr/>
            <p:nvPr/>
          </p:nvSpPr>
          <p:spPr>
            <a:xfrm>
              <a:off x="7995125" y="3261700"/>
              <a:ext cx="24650" cy="21050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50" name="Google Shape;11550;p26"/>
            <p:cNvSpPr/>
            <p:nvPr/>
          </p:nvSpPr>
          <p:spPr>
            <a:xfrm>
              <a:off x="8036800" y="3136475"/>
              <a:ext cx="24675" cy="20475"/>
            </a:xfrm>
            <a:custGeom>
              <a:avLst/>
              <a:gdLst/>
              <a:ahLst/>
              <a:cxnLst/>
              <a:rect l="l" t="t" r="r" b="b"/>
              <a:pathLst>
                <a:path w="987" h="819" extrusionOk="0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51" name="Google Shape;11551;p26"/>
            <p:cNvSpPr/>
            <p:nvPr/>
          </p:nvSpPr>
          <p:spPr>
            <a:xfrm>
              <a:off x="7959125" y="2708900"/>
              <a:ext cx="23200" cy="21600"/>
            </a:xfrm>
            <a:custGeom>
              <a:avLst/>
              <a:gdLst/>
              <a:ahLst/>
              <a:cxnLst/>
              <a:rect l="l" t="t" r="r" b="b"/>
              <a:pathLst>
                <a:path w="928" h="864" extrusionOk="0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52" name="Google Shape;11552;p26"/>
            <p:cNvSpPr/>
            <p:nvPr/>
          </p:nvSpPr>
          <p:spPr>
            <a:xfrm>
              <a:off x="7905950" y="2511250"/>
              <a:ext cx="23900" cy="20875"/>
            </a:xfrm>
            <a:custGeom>
              <a:avLst/>
              <a:gdLst/>
              <a:ahLst/>
              <a:cxnLst/>
              <a:rect l="l" t="t" r="r" b="b"/>
              <a:pathLst>
                <a:path w="956" h="835" extrusionOk="0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53" name="Google Shape;11553;p26"/>
            <p:cNvSpPr/>
            <p:nvPr/>
          </p:nvSpPr>
          <p:spPr>
            <a:xfrm>
              <a:off x="7862125" y="2612525"/>
              <a:ext cx="26525" cy="20825"/>
            </a:xfrm>
            <a:custGeom>
              <a:avLst/>
              <a:gdLst/>
              <a:ahLst/>
              <a:cxnLst/>
              <a:rect l="l" t="t" r="r" b="b"/>
              <a:pathLst>
                <a:path w="1061" h="833" extrusionOk="0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54" name="Google Shape;11554;p26"/>
            <p:cNvSpPr/>
            <p:nvPr/>
          </p:nvSpPr>
          <p:spPr>
            <a:xfrm>
              <a:off x="7892375" y="2637925"/>
              <a:ext cx="27325" cy="21300"/>
            </a:xfrm>
            <a:custGeom>
              <a:avLst/>
              <a:gdLst/>
              <a:ahLst/>
              <a:cxnLst/>
              <a:rect l="l" t="t" r="r" b="b"/>
              <a:pathLst>
                <a:path w="1093" h="852" extrusionOk="0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55" name="Google Shape;11555;p26"/>
            <p:cNvSpPr/>
            <p:nvPr/>
          </p:nvSpPr>
          <p:spPr>
            <a:xfrm>
              <a:off x="7762050" y="2215025"/>
              <a:ext cx="24925" cy="21125"/>
            </a:xfrm>
            <a:custGeom>
              <a:avLst/>
              <a:gdLst/>
              <a:ahLst/>
              <a:cxnLst/>
              <a:rect l="l" t="t" r="r" b="b"/>
              <a:pathLst>
                <a:path w="997" h="845" extrusionOk="0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56" name="Google Shape;11556;p26"/>
            <p:cNvSpPr/>
            <p:nvPr/>
          </p:nvSpPr>
          <p:spPr>
            <a:xfrm>
              <a:off x="7603275" y="2067500"/>
              <a:ext cx="24575" cy="20975"/>
            </a:xfrm>
            <a:custGeom>
              <a:avLst/>
              <a:gdLst/>
              <a:ahLst/>
              <a:cxnLst/>
              <a:rect l="l" t="t" r="r" b="b"/>
              <a:pathLst>
                <a:path w="983" h="839" extrusionOk="0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57" name="Google Shape;11557;p26"/>
            <p:cNvSpPr/>
            <p:nvPr/>
          </p:nvSpPr>
          <p:spPr>
            <a:xfrm>
              <a:off x="7650300" y="2134025"/>
              <a:ext cx="23375" cy="20950"/>
            </a:xfrm>
            <a:custGeom>
              <a:avLst/>
              <a:gdLst/>
              <a:ahLst/>
              <a:cxnLst/>
              <a:rect l="l" t="t" r="r" b="b"/>
              <a:pathLst>
                <a:path w="935" h="838" extrusionOk="0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58" name="Google Shape;11558;p26"/>
            <p:cNvSpPr/>
            <p:nvPr/>
          </p:nvSpPr>
          <p:spPr>
            <a:xfrm>
              <a:off x="7659475" y="2079025"/>
              <a:ext cx="42575" cy="37950"/>
            </a:xfrm>
            <a:custGeom>
              <a:avLst/>
              <a:gdLst/>
              <a:ahLst/>
              <a:cxnLst/>
              <a:rect l="l" t="t" r="r" b="b"/>
              <a:pathLst>
                <a:path w="1703" h="1518" extrusionOk="0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59" name="Google Shape;11559;p26"/>
            <p:cNvSpPr/>
            <p:nvPr/>
          </p:nvSpPr>
          <p:spPr>
            <a:xfrm>
              <a:off x="7933875" y="2836900"/>
              <a:ext cx="45875" cy="38175"/>
            </a:xfrm>
            <a:custGeom>
              <a:avLst/>
              <a:gdLst/>
              <a:ahLst/>
              <a:cxnLst/>
              <a:rect l="l" t="t" r="r" b="b"/>
              <a:pathLst>
                <a:path w="1835" h="1527" extrusionOk="0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60" name="Google Shape;11560;p26"/>
            <p:cNvSpPr/>
            <p:nvPr/>
          </p:nvSpPr>
          <p:spPr>
            <a:xfrm>
              <a:off x="7873800" y="3533600"/>
              <a:ext cx="45725" cy="38425"/>
            </a:xfrm>
            <a:custGeom>
              <a:avLst/>
              <a:gdLst/>
              <a:ahLst/>
              <a:cxnLst/>
              <a:rect l="l" t="t" r="r" b="b"/>
              <a:pathLst>
                <a:path w="1829" h="1537" extrusionOk="0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61" name="Google Shape;11561;p26"/>
            <p:cNvSpPr/>
            <p:nvPr/>
          </p:nvSpPr>
          <p:spPr>
            <a:xfrm>
              <a:off x="7368450" y="4279875"/>
              <a:ext cx="47325" cy="38000"/>
            </a:xfrm>
            <a:custGeom>
              <a:avLst/>
              <a:gdLst/>
              <a:ahLst/>
              <a:cxnLst/>
              <a:rect l="l" t="t" r="r" b="b"/>
              <a:pathLst>
                <a:path w="1893" h="1520" extrusionOk="0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62" name="Google Shape;11562;p26"/>
            <p:cNvSpPr/>
            <p:nvPr/>
          </p:nvSpPr>
          <p:spPr>
            <a:xfrm>
              <a:off x="7210000" y="4382775"/>
              <a:ext cx="43250" cy="37900"/>
            </a:xfrm>
            <a:custGeom>
              <a:avLst/>
              <a:gdLst/>
              <a:ahLst/>
              <a:cxnLst/>
              <a:rect l="l" t="t" r="r" b="b"/>
              <a:pathLst>
                <a:path w="1730" h="1516" extrusionOk="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63" name="Google Shape;11563;p26"/>
            <p:cNvSpPr/>
            <p:nvPr/>
          </p:nvSpPr>
          <p:spPr>
            <a:xfrm>
              <a:off x="6837225" y="4632325"/>
              <a:ext cx="45150" cy="38200"/>
            </a:xfrm>
            <a:custGeom>
              <a:avLst/>
              <a:gdLst/>
              <a:ahLst/>
              <a:cxnLst/>
              <a:rect l="l" t="t" r="r" b="b"/>
              <a:pathLst>
                <a:path w="1806" h="1528" extrusionOk="0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64" name="Google Shape;11564;p26"/>
            <p:cNvSpPr/>
            <p:nvPr/>
          </p:nvSpPr>
          <p:spPr>
            <a:xfrm>
              <a:off x="6416925" y="4679325"/>
              <a:ext cx="45450" cy="38075"/>
            </a:xfrm>
            <a:custGeom>
              <a:avLst/>
              <a:gdLst/>
              <a:ahLst/>
              <a:cxnLst/>
              <a:rect l="l" t="t" r="r" b="b"/>
              <a:pathLst>
                <a:path w="1818" h="1523" extrusionOk="0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65" name="Google Shape;11565;p26"/>
            <p:cNvSpPr/>
            <p:nvPr/>
          </p:nvSpPr>
          <p:spPr>
            <a:xfrm>
              <a:off x="5985500" y="4634325"/>
              <a:ext cx="52325" cy="38500"/>
            </a:xfrm>
            <a:custGeom>
              <a:avLst/>
              <a:gdLst/>
              <a:ahLst/>
              <a:cxnLst/>
              <a:rect l="l" t="t" r="r" b="b"/>
              <a:pathLst>
                <a:path w="2093" h="1540" extrusionOk="0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66" name="Google Shape;11566;p26"/>
            <p:cNvSpPr/>
            <p:nvPr/>
          </p:nvSpPr>
          <p:spPr>
            <a:xfrm>
              <a:off x="5839125" y="4603000"/>
              <a:ext cx="45775" cy="38575"/>
            </a:xfrm>
            <a:custGeom>
              <a:avLst/>
              <a:gdLst/>
              <a:ahLst/>
              <a:cxnLst/>
              <a:rect l="l" t="t" r="r" b="b"/>
              <a:pathLst>
                <a:path w="1831" h="1543" extrusionOk="0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67" name="Google Shape;11567;p26"/>
            <p:cNvSpPr/>
            <p:nvPr/>
          </p:nvSpPr>
          <p:spPr>
            <a:xfrm>
              <a:off x="5672700" y="4521425"/>
              <a:ext cx="55850" cy="38925"/>
            </a:xfrm>
            <a:custGeom>
              <a:avLst/>
              <a:gdLst/>
              <a:ahLst/>
              <a:cxnLst/>
              <a:rect l="l" t="t" r="r" b="b"/>
              <a:pathLst>
                <a:path w="2234" h="1557" extrusionOk="0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68" name="Google Shape;11568;p26"/>
            <p:cNvSpPr/>
            <p:nvPr/>
          </p:nvSpPr>
          <p:spPr>
            <a:xfrm>
              <a:off x="5498350" y="4439075"/>
              <a:ext cx="56850" cy="39275"/>
            </a:xfrm>
            <a:custGeom>
              <a:avLst/>
              <a:gdLst/>
              <a:ahLst/>
              <a:cxnLst/>
              <a:rect l="l" t="t" r="r" b="b"/>
              <a:pathLst>
                <a:path w="2274" h="1571" extrusionOk="0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24487809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Title only 12">
    <p:spTree>
      <p:nvGrpSpPr>
        <p:cNvPr id="1" name="Shape 1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0" name="Google Shape;11570;p27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1571" name="Google Shape;11571;p2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1572" name="Google Shape;11572;p2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1573" name="Google Shape;11573;p2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74" name="Google Shape;11574;p2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75" name="Google Shape;11575;p2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76" name="Google Shape;11576;p2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77" name="Google Shape;11577;p2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78" name="Google Shape;11578;p2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79" name="Google Shape;11579;p2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0" name="Google Shape;11580;p2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1" name="Google Shape;11581;p2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2" name="Google Shape;11582;p2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3" name="Google Shape;11583;p2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4" name="Google Shape;11584;p2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5" name="Google Shape;11585;p2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6" name="Google Shape;11586;p2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7" name="Google Shape;11587;p2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8" name="Google Shape;11588;p2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89" name="Google Shape;11589;p2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90" name="Google Shape;11590;p2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91" name="Google Shape;11591;p2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92" name="Google Shape;11592;p2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93" name="Google Shape;11593;p2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94" name="Google Shape;11594;p2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95" name="Google Shape;11595;p2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96" name="Google Shape;11596;p2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97" name="Google Shape;11597;p2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598" name="Google Shape;11598;p2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1599" name="Google Shape;11599;p2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00" name="Google Shape;11600;p2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01" name="Google Shape;11601;p2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02" name="Google Shape;11602;p2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03" name="Google Shape;11603;p2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04" name="Google Shape;11604;p2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05" name="Google Shape;11605;p2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06" name="Google Shape;11606;p2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07" name="Google Shape;11607;p2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08" name="Google Shape;11608;p2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09" name="Google Shape;11609;p2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10" name="Google Shape;11610;p2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11" name="Google Shape;11611;p2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12" name="Google Shape;11612;p2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13" name="Google Shape;11613;p2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14" name="Google Shape;11614;p2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15" name="Google Shape;11615;p2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16" name="Google Shape;11616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17" name="Google Shape;11617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18" name="Google Shape;11618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19" name="Google Shape;11619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20" name="Google Shape;11620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21" name="Google Shape;11621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22" name="Google Shape;11622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23" name="Google Shape;11623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24" name="Google Shape;11624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1625" name="Google Shape;11625;p2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26" name="Google Shape;11626;p2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27" name="Google Shape;11627;p2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28" name="Google Shape;11628;p2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29" name="Google Shape;11629;p2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30" name="Google Shape;11630;p2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31" name="Google Shape;11631;p2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32" name="Google Shape;11632;p2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33" name="Google Shape;11633;p2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34" name="Google Shape;11634;p2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35" name="Google Shape;11635;p2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36" name="Google Shape;11636;p2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37" name="Google Shape;11637;p2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38" name="Google Shape;11638;p2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39" name="Google Shape;11639;p2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40" name="Google Shape;11640;p2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41" name="Google Shape;11641;p2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42" name="Google Shape;11642;p2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43" name="Google Shape;11643;p2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44" name="Google Shape;11644;p2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45" name="Google Shape;11645;p2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46" name="Google Shape;11646;p2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47" name="Google Shape;11647;p2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48" name="Google Shape;11648;p2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49" name="Google Shape;11649;p2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50" name="Google Shape;11650;p2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51" name="Google Shape;11651;p2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52" name="Google Shape;11652;p2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53" name="Google Shape;11653;p2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54" name="Google Shape;11654;p2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55" name="Google Shape;11655;p2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56" name="Google Shape;11656;p2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57" name="Google Shape;11657;p2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58" name="Google Shape;11658;p2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59" name="Google Shape;11659;p2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60" name="Google Shape;11660;p2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61" name="Google Shape;11661;p2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62" name="Google Shape;11662;p2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63" name="Google Shape;11663;p2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64" name="Google Shape;11664;p2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65" name="Google Shape;11665;p2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66" name="Google Shape;11666;p2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67" name="Google Shape;11667;p2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68" name="Google Shape;11668;p2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69" name="Google Shape;11669;p2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70" name="Google Shape;11670;p2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71" name="Google Shape;11671;p2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72" name="Google Shape;11672;p2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73" name="Google Shape;11673;p2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74" name="Google Shape;11674;p2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75" name="Google Shape;11675;p2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76" name="Google Shape;11676;p2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77" name="Google Shape;11677;p2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78" name="Google Shape;11678;p2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79" name="Google Shape;11679;p2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80" name="Google Shape;11680;p2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81" name="Google Shape;11681;p2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82" name="Google Shape;11682;p2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83" name="Google Shape;11683;p2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84" name="Google Shape;11684;p2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85" name="Google Shape;11685;p2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86" name="Google Shape;11686;p2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87" name="Google Shape;11687;p2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88" name="Google Shape;11688;p2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89" name="Google Shape;11689;p2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90" name="Google Shape;11690;p2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91" name="Google Shape;11691;p2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92" name="Google Shape;11692;p2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93" name="Google Shape;11693;p2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94" name="Google Shape;11694;p2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95" name="Google Shape;11695;p2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96" name="Google Shape;11696;p2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97" name="Google Shape;11697;p2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98" name="Google Shape;11698;p2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99" name="Google Shape;11699;p2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00" name="Google Shape;11700;p2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01" name="Google Shape;11701;p2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02" name="Google Shape;11702;p2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03" name="Google Shape;11703;p2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04" name="Google Shape;11704;p2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05" name="Google Shape;11705;p2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06" name="Google Shape;11706;p2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07" name="Google Shape;11707;p2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08" name="Google Shape;11708;p2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09" name="Google Shape;11709;p2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10" name="Google Shape;11710;p2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11" name="Google Shape;11711;p2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12" name="Google Shape;11712;p2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13" name="Google Shape;11713;p2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14" name="Google Shape;11714;p2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15" name="Google Shape;11715;p2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16" name="Google Shape;11716;p2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17" name="Google Shape;11717;p2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18" name="Google Shape;11718;p2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19" name="Google Shape;11719;p2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20" name="Google Shape;11720;p2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21" name="Google Shape;11721;p2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22" name="Google Shape;11722;p2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23" name="Google Shape;11723;p2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24" name="Google Shape;11724;p2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1725" name="Google Shape;11725;p2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1726" name="Google Shape;11726;p2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27" name="Google Shape;11727;p2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28" name="Google Shape;11728;p2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29" name="Google Shape;11729;p2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0" name="Google Shape;11730;p2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1" name="Google Shape;11731;p2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2" name="Google Shape;11732;p2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3" name="Google Shape;11733;p2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4" name="Google Shape;11734;p2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5" name="Google Shape;11735;p2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6" name="Google Shape;11736;p2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7" name="Google Shape;11737;p2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8" name="Google Shape;11738;p2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39" name="Google Shape;11739;p2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0" name="Google Shape;11740;p2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1" name="Google Shape;11741;p2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2" name="Google Shape;11742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3" name="Google Shape;11743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4" name="Google Shape;11744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5" name="Google Shape;11745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6" name="Google Shape;11746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7" name="Google Shape;11747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8" name="Google Shape;11748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9" name="Google Shape;11749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50" name="Google Shape;11750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51" name="Google Shape;11751;p2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1752" name="Google Shape;11752;p2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53" name="Google Shape;11753;p2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54" name="Google Shape;11754;p2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55" name="Google Shape;11755;p2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56" name="Google Shape;11756;p2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1757" name="Google Shape;11757;p2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1758" name="Google Shape;11758;p2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59" name="Google Shape;11759;p2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60" name="Google Shape;11760;p2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61" name="Google Shape;11761;p2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62" name="Google Shape;11762;p2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63" name="Google Shape;11763;p2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64" name="Google Shape;11764;p2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65" name="Google Shape;11765;p2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66" name="Google Shape;11766;p2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67" name="Google Shape;11767;p2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68" name="Google Shape;11768;p2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69" name="Google Shape;11769;p2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70" name="Google Shape;11770;p2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71" name="Google Shape;11771;p2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72" name="Google Shape;11772;p2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73" name="Google Shape;11773;p2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74" name="Google Shape;11774;p2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75" name="Google Shape;11775;p2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76" name="Google Shape;11776;p2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77" name="Google Shape;11777;p2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78" name="Google Shape;11778;p2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79" name="Google Shape;11779;p2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80" name="Google Shape;11780;p2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81" name="Google Shape;11781;p2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82" name="Google Shape;11782;p2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83" name="Google Shape;11783;p2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1784" name="Google Shape;11784;p2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1785" name="Google Shape;11785;p2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1786" name="Google Shape;11786;p2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87" name="Google Shape;11787;p2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88" name="Google Shape;11788;p2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89" name="Google Shape;11789;p2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0" name="Google Shape;11790;p2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1" name="Google Shape;11791;p2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2" name="Google Shape;11792;p2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3" name="Google Shape;11793;p2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4" name="Google Shape;11794;p2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5" name="Google Shape;11795;p2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6" name="Google Shape;11796;p2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7" name="Google Shape;11797;p2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8" name="Google Shape;11798;p2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9" name="Google Shape;11799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0" name="Google Shape;11800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1" name="Google Shape;11801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2" name="Google Shape;11802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3" name="Google Shape;11803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4" name="Google Shape;11804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5" name="Google Shape;11805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6" name="Google Shape;11806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7" name="Google Shape;11807;p2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8" name="Google Shape;11808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9" name="Google Shape;11809;p2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10" name="Google Shape;11810;p2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11" name="Google Shape;11811;p2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1812" name="Google Shape;11812;p2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813" name="Google Shape;11813;p27"/>
          <p:cNvGrpSpPr/>
          <p:nvPr/>
        </p:nvGrpSpPr>
        <p:grpSpPr>
          <a:xfrm rot="1916315">
            <a:off x="-1296561" y="180465"/>
            <a:ext cx="3539988" cy="4437616"/>
            <a:chOff x="7306176" y="-1317133"/>
            <a:chExt cx="2655040" cy="3328274"/>
          </a:xfrm>
        </p:grpSpPr>
        <p:grpSp>
          <p:nvGrpSpPr>
            <p:cNvPr id="11814" name="Google Shape;11814;p27"/>
            <p:cNvGrpSpPr/>
            <p:nvPr/>
          </p:nvGrpSpPr>
          <p:grpSpPr>
            <a:xfrm rot="10800000">
              <a:off x="8450164" y="407156"/>
              <a:ext cx="1511053" cy="1603986"/>
              <a:chOff x="7805848" y="0"/>
              <a:chExt cx="1338162" cy="1420462"/>
            </a:xfrm>
          </p:grpSpPr>
          <p:grpSp>
            <p:nvGrpSpPr>
              <p:cNvPr id="11815" name="Google Shape;11815;p27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1816" name="Google Shape;11816;p27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17" name="Google Shape;11817;p27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18" name="Google Shape;11818;p27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19" name="Google Shape;11819;p27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20" name="Google Shape;11820;p27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21" name="Google Shape;11821;p27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22" name="Google Shape;11822;p27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23" name="Google Shape;11823;p27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24" name="Google Shape;11824;p27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25" name="Google Shape;11825;p27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26" name="Google Shape;11826;p27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27" name="Google Shape;11827;p27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28" name="Google Shape;11828;p27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29" name="Google Shape;11829;p27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30" name="Google Shape;11830;p27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1831" name="Google Shape;11831;p27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1832" name="Google Shape;11832;p27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33" name="Google Shape;11833;p27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34" name="Google Shape;11834;p27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35" name="Google Shape;11835;p27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36" name="Google Shape;11836;p27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37" name="Google Shape;11837;p27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38" name="Google Shape;11838;p27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39" name="Google Shape;11839;p27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40" name="Google Shape;11840;p27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41" name="Google Shape;11841;p27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42" name="Google Shape;11842;p27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43" name="Google Shape;11843;p27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44" name="Google Shape;11844;p27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45" name="Google Shape;11845;p27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46" name="Google Shape;11846;p27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1847" name="Google Shape;11847;p27"/>
              <p:cNvGrpSpPr/>
              <p:nvPr/>
            </p:nvGrpSpPr>
            <p:grpSpPr>
              <a:xfrm rot="10800000" flipH="1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1848" name="Google Shape;11848;p27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49" name="Google Shape;11849;p27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50" name="Google Shape;11850;p27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51" name="Google Shape;11851;p27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52" name="Google Shape;11852;p27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53" name="Google Shape;11853;p27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54" name="Google Shape;11854;p27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55" name="Google Shape;11855;p27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56" name="Google Shape;11856;p27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57" name="Google Shape;11857;p27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58" name="Google Shape;11858;p27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59" name="Google Shape;11859;p27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60" name="Google Shape;11860;p27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61" name="Google Shape;11861;p27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62" name="Google Shape;11862;p27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1863" name="Google Shape;11863;p27"/>
            <p:cNvGrpSpPr/>
            <p:nvPr/>
          </p:nvGrpSpPr>
          <p:grpSpPr>
            <a:xfrm rot="9604665">
              <a:off x="7620658" y="-1091792"/>
              <a:ext cx="1699059" cy="2145125"/>
              <a:chOff x="146217" y="2712579"/>
              <a:chExt cx="1552966" cy="1960401"/>
            </a:xfrm>
          </p:grpSpPr>
          <p:grpSp>
            <p:nvGrpSpPr>
              <p:cNvPr id="11864" name="Google Shape;11864;p27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1865" name="Google Shape;11865;p2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66" name="Google Shape;11866;p2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67" name="Google Shape;11867;p2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68" name="Google Shape;11868;p2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69" name="Google Shape;11869;p2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70" name="Google Shape;11870;p2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71" name="Google Shape;11871;p2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72" name="Google Shape;11872;p2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73" name="Google Shape;11873;p2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74" name="Google Shape;11874;p2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75" name="Google Shape;11875;p2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76" name="Google Shape;11876;p2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77" name="Google Shape;11877;p2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78" name="Google Shape;11878;p2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1879" name="Google Shape;11879;p27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1880" name="Google Shape;11880;p2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81" name="Google Shape;11881;p2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82" name="Google Shape;11882;p2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83" name="Google Shape;11883;p2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84" name="Google Shape;11884;p2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85" name="Google Shape;11885;p2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86" name="Google Shape;11886;p2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87" name="Google Shape;11887;p2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88" name="Google Shape;11888;p2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89" name="Google Shape;11889;p2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90" name="Google Shape;11890;p2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91" name="Google Shape;11891;p2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92" name="Google Shape;11892;p2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93" name="Google Shape;11893;p2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1894" name="Google Shape;11894;p27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1895" name="Google Shape;11895;p2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96" name="Google Shape;11896;p2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97" name="Google Shape;11897;p2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98" name="Google Shape;11898;p2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99" name="Google Shape;11899;p2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900" name="Google Shape;11900;p2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901" name="Google Shape;11901;p2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902" name="Google Shape;11902;p2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903" name="Google Shape;11903;p2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904" name="Google Shape;11904;p2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905" name="Google Shape;11905;p2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906" name="Google Shape;11906;p2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907" name="Google Shape;11907;p2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908" name="Google Shape;11908;p2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grpSp>
        <p:nvGrpSpPr>
          <p:cNvPr id="11909" name="Google Shape;11909;p27"/>
          <p:cNvGrpSpPr/>
          <p:nvPr/>
        </p:nvGrpSpPr>
        <p:grpSpPr>
          <a:xfrm rot="10800000" flipH="1">
            <a:off x="-422811" y="4857875"/>
            <a:ext cx="2014737" cy="2138648"/>
            <a:chOff x="7805848" y="0"/>
            <a:chExt cx="1338162" cy="1420462"/>
          </a:xfrm>
        </p:grpSpPr>
        <p:grpSp>
          <p:nvGrpSpPr>
            <p:cNvPr id="11910" name="Google Shape;11910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1911" name="Google Shape;1191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12" name="Google Shape;1191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13" name="Google Shape;1191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14" name="Google Shape;1191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15" name="Google Shape;1191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16" name="Google Shape;1191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17" name="Google Shape;1191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18" name="Google Shape;1191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19" name="Google Shape;1191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20" name="Google Shape;1192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21" name="Google Shape;1192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22" name="Google Shape;1192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23" name="Google Shape;1192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24" name="Google Shape;1192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25" name="Google Shape;1192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926" name="Google Shape;11926;p27"/>
            <p:cNvGrpSpPr/>
            <p:nvPr/>
          </p:nvGrpSpPr>
          <p:grpSpPr>
            <a:xfrm rot="-5400000">
              <a:off x="7625662" y="331960"/>
              <a:ext cx="1070596" cy="710225"/>
              <a:chOff x="1797164" y="847750"/>
              <a:chExt cx="1070596" cy="710225"/>
            </a:xfrm>
          </p:grpSpPr>
          <p:sp>
            <p:nvSpPr>
              <p:cNvPr id="11927" name="Google Shape;1192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28" name="Google Shape;1192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29" name="Google Shape;1192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0" name="Google Shape;1193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1" name="Google Shape;1193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2" name="Google Shape;1193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3" name="Google Shape;1193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4" name="Google Shape;1193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5" name="Google Shape;1193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6" name="Google Shape;1193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7" name="Google Shape;1193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8" name="Google Shape;1193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9" name="Google Shape;1193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40" name="Google Shape;11940;p27"/>
              <p:cNvSpPr/>
              <p:nvPr/>
            </p:nvSpPr>
            <p:spPr>
              <a:xfrm>
                <a:off x="1797164" y="1232190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41" name="Google Shape;1194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942" name="Google Shape;11942;p27"/>
            <p:cNvGrpSpPr/>
            <p:nvPr/>
          </p:nvGrpSpPr>
          <p:grpSpPr>
            <a:xfrm rot="10800000" flipH="1">
              <a:off x="8325441" y="710237"/>
              <a:ext cx="707969" cy="710225"/>
              <a:chOff x="2159791" y="847750"/>
              <a:chExt cx="707969" cy="710225"/>
            </a:xfrm>
          </p:grpSpPr>
          <p:sp>
            <p:nvSpPr>
              <p:cNvPr id="11943" name="Google Shape;1194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44" name="Google Shape;11944;p27"/>
              <p:cNvSpPr/>
              <p:nvPr/>
            </p:nvSpPr>
            <p:spPr>
              <a:xfrm>
                <a:off x="2159791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45" name="Google Shape;1194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46" name="Google Shape;1194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47" name="Google Shape;1194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48" name="Google Shape;1194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49" name="Google Shape;1194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50" name="Google Shape;1195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51" name="Google Shape;1195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52" name="Google Shape;1195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53" name="Google Shape;1195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54" name="Google Shape;1195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55" name="Google Shape;1195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56" name="Google Shape;1195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57" name="Google Shape;1195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1958" name="Google Shape;11958;p27"/>
          <p:cNvGrpSpPr/>
          <p:nvPr/>
        </p:nvGrpSpPr>
        <p:grpSpPr>
          <a:xfrm rot="5400000" flipH="1">
            <a:off x="-235861" y="3333891"/>
            <a:ext cx="2014737" cy="2138648"/>
            <a:chOff x="7805848" y="0"/>
            <a:chExt cx="1338162" cy="1420462"/>
          </a:xfrm>
        </p:grpSpPr>
        <p:grpSp>
          <p:nvGrpSpPr>
            <p:cNvPr id="11959" name="Google Shape;11959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1960" name="Google Shape;1196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61" name="Google Shape;11961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62" name="Google Shape;1196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63" name="Google Shape;1196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64" name="Google Shape;1196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65" name="Google Shape;1196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66" name="Google Shape;1196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67" name="Google Shape;1196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68" name="Google Shape;1196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69" name="Google Shape;1196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70" name="Google Shape;1197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71" name="Google Shape;1197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72" name="Google Shape;1197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73" name="Google Shape;1197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74" name="Google Shape;1197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975" name="Google Shape;11975;p27"/>
            <p:cNvGrpSpPr/>
            <p:nvPr/>
          </p:nvGrpSpPr>
          <p:grpSpPr>
            <a:xfrm rot="-5400000">
              <a:off x="7672013" y="285610"/>
              <a:ext cx="977894" cy="710225"/>
              <a:chOff x="1889866" y="847750"/>
              <a:chExt cx="977894" cy="710225"/>
            </a:xfrm>
          </p:grpSpPr>
          <p:sp>
            <p:nvSpPr>
              <p:cNvPr id="11976" name="Google Shape;1197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77" name="Google Shape;11977;p27"/>
              <p:cNvSpPr/>
              <p:nvPr/>
            </p:nvSpPr>
            <p:spPr>
              <a:xfrm>
                <a:off x="1889866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78" name="Google Shape;1197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79" name="Google Shape;1197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0" name="Google Shape;1198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1" name="Google Shape;1198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2" name="Google Shape;1198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3" name="Google Shape;1198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4" name="Google Shape;1198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5" name="Google Shape;1198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6" name="Google Shape;1198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7" name="Google Shape;1198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8" name="Google Shape;1198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9" name="Google Shape;1198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90" name="Google Shape;1199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991" name="Google Shape;11991;p27"/>
            <p:cNvGrpSpPr/>
            <p:nvPr/>
          </p:nvGrpSpPr>
          <p:grpSpPr>
            <a:xfrm rot="10800000" flipH="1">
              <a:off x="8030295" y="710237"/>
              <a:ext cx="1003115" cy="710225"/>
              <a:chOff x="1864645" y="847750"/>
              <a:chExt cx="1003115" cy="710225"/>
            </a:xfrm>
          </p:grpSpPr>
          <p:sp>
            <p:nvSpPr>
              <p:cNvPr id="11992" name="Google Shape;1199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93" name="Google Shape;11993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94" name="Google Shape;1199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95" name="Google Shape;1199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96" name="Google Shape;1199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97" name="Google Shape;1199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98" name="Google Shape;1199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99" name="Google Shape;1199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00" name="Google Shape;1200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01" name="Google Shape;1200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02" name="Google Shape;1200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03" name="Google Shape;1200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04" name="Google Shape;1200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05" name="Google Shape;12005;p27"/>
              <p:cNvSpPr/>
              <p:nvPr/>
            </p:nvSpPr>
            <p:spPr>
              <a:xfrm>
                <a:off x="1864645" y="1232190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06" name="Google Shape;1200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2007" name="Google Shape;12007;p27"/>
          <p:cNvGrpSpPr/>
          <p:nvPr/>
        </p:nvGrpSpPr>
        <p:grpSpPr>
          <a:xfrm rot="-5400000">
            <a:off x="1375178" y="5093575"/>
            <a:ext cx="2014737" cy="2138648"/>
            <a:chOff x="7805848" y="0"/>
            <a:chExt cx="1338162" cy="1420462"/>
          </a:xfrm>
        </p:grpSpPr>
        <p:grpSp>
          <p:nvGrpSpPr>
            <p:cNvPr id="12008" name="Google Shape;12008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009" name="Google Shape;1200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10" name="Google Shape;12010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11" name="Google Shape;1201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12" name="Google Shape;1201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13" name="Google Shape;1201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14" name="Google Shape;1201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15" name="Google Shape;1201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16" name="Google Shape;1201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17" name="Google Shape;1201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18" name="Google Shape;1201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19" name="Google Shape;1201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20" name="Google Shape;1202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21" name="Google Shape;1202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22" name="Google Shape;1202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23" name="Google Shape;1202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024" name="Google Shape;12024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2025" name="Google Shape;1202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26" name="Google Shape;1202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27" name="Google Shape;1202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28" name="Google Shape;1202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29" name="Google Shape;1202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30" name="Google Shape;1203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31" name="Google Shape;1203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32" name="Google Shape;1203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33" name="Google Shape;1203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34" name="Google Shape;1203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35" name="Google Shape;1203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36" name="Google Shape;1203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37" name="Google Shape;1203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38" name="Google Shape;1203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39" name="Google Shape;1203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040" name="Google Shape;12040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2041" name="Google Shape;1204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42" name="Google Shape;1204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43" name="Google Shape;1204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44" name="Google Shape;1204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45" name="Google Shape;1204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46" name="Google Shape;1204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47" name="Google Shape;1204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48" name="Google Shape;1204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49" name="Google Shape;1204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50" name="Google Shape;1205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51" name="Google Shape;1205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52" name="Google Shape;1205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53" name="Google Shape;1205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54" name="Google Shape;1205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55" name="Google Shape;1205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2056" name="Google Shape;12056;p27"/>
          <p:cNvSpPr/>
          <p:nvPr/>
        </p:nvSpPr>
        <p:spPr>
          <a:xfrm rot="-1592122">
            <a:off x="11291946" y="1130972"/>
            <a:ext cx="720725" cy="398123"/>
          </a:xfrm>
          <a:custGeom>
            <a:avLst/>
            <a:gdLst/>
            <a:ahLst/>
            <a:cxnLst/>
            <a:rect l="l" t="t" r="r" b="b"/>
            <a:pathLst>
              <a:path w="35776" h="19758" extrusionOk="0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057" name="Google Shape;12057;p27"/>
          <p:cNvGrpSpPr/>
          <p:nvPr/>
        </p:nvGrpSpPr>
        <p:grpSpPr>
          <a:xfrm rot="7328278">
            <a:off x="10876775" y="3155553"/>
            <a:ext cx="2104803" cy="1428403"/>
            <a:chOff x="3509770" y="668725"/>
            <a:chExt cx="1148773" cy="779603"/>
          </a:xfrm>
        </p:grpSpPr>
        <p:sp>
          <p:nvSpPr>
            <p:cNvPr id="12058" name="Google Shape;12058;p27"/>
            <p:cNvSpPr/>
            <p:nvPr/>
          </p:nvSpPr>
          <p:spPr>
            <a:xfrm>
              <a:off x="4108889" y="927460"/>
              <a:ext cx="306850" cy="277250"/>
            </a:xfrm>
            <a:custGeom>
              <a:avLst/>
              <a:gdLst/>
              <a:ahLst/>
              <a:cxnLst/>
              <a:rect l="l" t="t" r="r" b="b"/>
              <a:pathLst>
                <a:path w="12274" h="11090" extrusionOk="0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59" name="Google Shape;12059;p27"/>
            <p:cNvSpPr/>
            <p:nvPr/>
          </p:nvSpPr>
          <p:spPr>
            <a:xfrm>
              <a:off x="4514118" y="668725"/>
              <a:ext cx="144425" cy="123625"/>
            </a:xfrm>
            <a:custGeom>
              <a:avLst/>
              <a:gdLst/>
              <a:ahLst/>
              <a:cxnLst/>
              <a:rect l="l" t="t" r="r" b="b"/>
              <a:pathLst>
                <a:path w="5777" h="4945" extrusionOk="0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60" name="Google Shape;12060;p27"/>
            <p:cNvSpPr/>
            <p:nvPr/>
          </p:nvSpPr>
          <p:spPr>
            <a:xfrm>
              <a:off x="3509770" y="1275903"/>
              <a:ext cx="142450" cy="172425"/>
            </a:xfrm>
            <a:custGeom>
              <a:avLst/>
              <a:gdLst/>
              <a:ahLst/>
              <a:cxnLst/>
              <a:rect l="l" t="t" r="r" b="b"/>
              <a:pathLst>
                <a:path w="5698" h="6897" extrusionOk="0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61" name="Google Shape;12061;p27"/>
            <p:cNvSpPr/>
            <p:nvPr/>
          </p:nvSpPr>
          <p:spPr>
            <a:xfrm>
              <a:off x="4032822" y="1237475"/>
              <a:ext cx="71225" cy="58025"/>
            </a:xfrm>
            <a:custGeom>
              <a:avLst/>
              <a:gdLst/>
              <a:ahLst/>
              <a:cxnLst/>
              <a:rect l="l" t="t" r="r" b="b"/>
              <a:pathLst>
                <a:path w="2849" h="2321" extrusionOk="0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62" name="Google Shape;12062;p27"/>
            <p:cNvSpPr/>
            <p:nvPr/>
          </p:nvSpPr>
          <p:spPr>
            <a:xfrm>
              <a:off x="4334732" y="1287190"/>
              <a:ext cx="69625" cy="71250"/>
            </a:xfrm>
            <a:custGeom>
              <a:avLst/>
              <a:gdLst/>
              <a:ahLst/>
              <a:cxnLst/>
              <a:rect l="l" t="t" r="r" b="b"/>
              <a:pathLst>
                <a:path w="2785" h="2850" extrusionOk="0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063" name="Google Shape;12063;p27"/>
          <p:cNvGrpSpPr/>
          <p:nvPr/>
        </p:nvGrpSpPr>
        <p:grpSpPr>
          <a:xfrm rot="128201" flipH="1">
            <a:off x="10233614" y="-349970"/>
            <a:ext cx="2014711" cy="2138620"/>
            <a:chOff x="7805848" y="0"/>
            <a:chExt cx="1338162" cy="1420462"/>
          </a:xfrm>
        </p:grpSpPr>
        <p:grpSp>
          <p:nvGrpSpPr>
            <p:cNvPr id="12064" name="Google Shape;12064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065" name="Google Shape;1206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66" name="Google Shape;1206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67" name="Google Shape;1206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68" name="Google Shape;1206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69" name="Google Shape;1206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70" name="Google Shape;1207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71" name="Google Shape;1207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72" name="Google Shape;1207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73" name="Google Shape;1207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74" name="Google Shape;1207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75" name="Google Shape;1207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76" name="Google Shape;1207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77" name="Google Shape;1207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78" name="Google Shape;1207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79" name="Google Shape;1207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080" name="Google Shape;12080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081" name="Google Shape;1208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82" name="Google Shape;12082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83" name="Google Shape;1208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84" name="Google Shape;1208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85" name="Google Shape;1208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86" name="Google Shape;1208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87" name="Google Shape;1208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88" name="Google Shape;1208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89" name="Google Shape;1208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90" name="Google Shape;1209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91" name="Google Shape;1209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92" name="Google Shape;1209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93" name="Google Shape;1209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94" name="Google Shape;1209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95" name="Google Shape;1209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096" name="Google Shape;12096;p27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097" name="Google Shape;1209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98" name="Google Shape;12098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99" name="Google Shape;1209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00" name="Google Shape;1210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01" name="Google Shape;1210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02" name="Google Shape;1210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03" name="Google Shape;1210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04" name="Google Shape;1210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05" name="Google Shape;1210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06" name="Google Shape;1210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07" name="Google Shape;1210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08" name="Google Shape;1210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09" name="Google Shape;1210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10" name="Google Shape;1211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11" name="Google Shape;1211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2112" name="Google Shape;12112;p27"/>
          <p:cNvGrpSpPr/>
          <p:nvPr/>
        </p:nvGrpSpPr>
        <p:grpSpPr>
          <a:xfrm rot="128201" flipH="1">
            <a:off x="11053555" y="1383694"/>
            <a:ext cx="2014711" cy="2138620"/>
            <a:chOff x="7805848" y="0"/>
            <a:chExt cx="1338162" cy="1420462"/>
          </a:xfrm>
        </p:grpSpPr>
        <p:grpSp>
          <p:nvGrpSpPr>
            <p:cNvPr id="12113" name="Google Shape;12113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114" name="Google Shape;1211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15" name="Google Shape;12115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16" name="Google Shape;1211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17" name="Google Shape;1211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18" name="Google Shape;1211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19" name="Google Shape;1211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20" name="Google Shape;1212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21" name="Google Shape;1212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22" name="Google Shape;1212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23" name="Google Shape;1212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24" name="Google Shape;1212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25" name="Google Shape;1212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26" name="Google Shape;1212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27" name="Google Shape;1212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28" name="Google Shape;1212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129" name="Google Shape;12129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130" name="Google Shape;1213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31" name="Google Shape;12131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32" name="Google Shape;1213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33" name="Google Shape;1213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34" name="Google Shape;1213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35" name="Google Shape;1213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36" name="Google Shape;1213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37" name="Google Shape;1213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38" name="Google Shape;1213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39" name="Google Shape;1213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40" name="Google Shape;1214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41" name="Google Shape;1214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42" name="Google Shape;1214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43" name="Google Shape;1214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44" name="Google Shape;1214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145" name="Google Shape;12145;p27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146" name="Google Shape;1214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47" name="Google Shape;12147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48" name="Google Shape;1214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49" name="Google Shape;1214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0" name="Google Shape;1215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1" name="Google Shape;1215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2" name="Google Shape;1215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3" name="Google Shape;1215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4" name="Google Shape;1215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5" name="Google Shape;1215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6" name="Google Shape;1215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7" name="Google Shape;1215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8" name="Google Shape;1215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9" name="Google Shape;1215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60" name="Google Shape;1216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2161" name="Google Shape;12161;p27"/>
          <p:cNvGrpSpPr/>
          <p:nvPr/>
        </p:nvGrpSpPr>
        <p:grpSpPr>
          <a:xfrm rot="128201" flipH="1">
            <a:off x="11620755" y="3902027"/>
            <a:ext cx="2014711" cy="2138620"/>
            <a:chOff x="7805848" y="0"/>
            <a:chExt cx="1338162" cy="1420462"/>
          </a:xfrm>
        </p:grpSpPr>
        <p:grpSp>
          <p:nvGrpSpPr>
            <p:cNvPr id="12162" name="Google Shape;12162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163" name="Google Shape;1216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64" name="Google Shape;12164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65" name="Google Shape;1216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66" name="Google Shape;1216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67" name="Google Shape;1216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68" name="Google Shape;1216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69" name="Google Shape;1216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70" name="Google Shape;1217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71" name="Google Shape;1217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72" name="Google Shape;1217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73" name="Google Shape;1217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74" name="Google Shape;1217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75" name="Google Shape;1217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76" name="Google Shape;1217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77" name="Google Shape;1217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178" name="Google Shape;12178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179" name="Google Shape;1217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80" name="Google Shape;12180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81" name="Google Shape;1218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82" name="Google Shape;1218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83" name="Google Shape;1218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84" name="Google Shape;1218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85" name="Google Shape;1218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86" name="Google Shape;1218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87" name="Google Shape;1218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88" name="Google Shape;1218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89" name="Google Shape;1218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90" name="Google Shape;1219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91" name="Google Shape;1219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92" name="Google Shape;1219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93" name="Google Shape;1219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194" name="Google Shape;12194;p27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195" name="Google Shape;1219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96" name="Google Shape;12196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97" name="Google Shape;1219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98" name="Google Shape;1219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99" name="Google Shape;1219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00" name="Google Shape;1220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01" name="Google Shape;1220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02" name="Google Shape;1220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03" name="Google Shape;1220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04" name="Google Shape;1220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05" name="Google Shape;1220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06" name="Google Shape;1220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07" name="Google Shape;1220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08" name="Google Shape;1220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09" name="Google Shape;1220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2210" name="Google Shape;12210;p27"/>
          <p:cNvSpPr/>
          <p:nvPr/>
        </p:nvSpPr>
        <p:spPr>
          <a:xfrm flipH="1">
            <a:off x="340483" y="2777797"/>
            <a:ext cx="696781" cy="698171"/>
          </a:xfrm>
          <a:custGeom>
            <a:avLst/>
            <a:gdLst/>
            <a:ahLst/>
            <a:cxnLst/>
            <a:rect l="l" t="t" r="r" b="b"/>
            <a:pathLst>
              <a:path w="18056" h="18092" extrusionOk="0">
                <a:moveTo>
                  <a:pt x="6695" y="1472"/>
                </a:moveTo>
                <a:cubicBezTo>
                  <a:pt x="6713" y="1486"/>
                  <a:pt x="6734" y="1495"/>
                  <a:pt x="6757" y="1495"/>
                </a:cubicBezTo>
                <a:cubicBezTo>
                  <a:pt x="6764" y="1495"/>
                  <a:pt x="6771" y="1494"/>
                  <a:pt x="6778" y="1492"/>
                </a:cubicBezTo>
                <a:cubicBezTo>
                  <a:pt x="6751" y="1486"/>
                  <a:pt x="6723" y="1479"/>
                  <a:pt x="6695" y="1472"/>
                </a:cubicBezTo>
                <a:close/>
                <a:moveTo>
                  <a:pt x="13763" y="3827"/>
                </a:moveTo>
                <a:lnTo>
                  <a:pt x="13763" y="3827"/>
                </a:lnTo>
                <a:cubicBezTo>
                  <a:pt x="14709" y="4623"/>
                  <a:pt x="15616" y="5469"/>
                  <a:pt x="16535" y="6265"/>
                </a:cubicBezTo>
                <a:lnTo>
                  <a:pt x="14104" y="4106"/>
                </a:lnTo>
                <a:cubicBezTo>
                  <a:pt x="14006" y="3995"/>
                  <a:pt x="13890" y="3903"/>
                  <a:pt x="13763" y="3827"/>
                </a:cubicBezTo>
                <a:close/>
                <a:moveTo>
                  <a:pt x="3092" y="0"/>
                </a:moveTo>
                <a:cubicBezTo>
                  <a:pt x="2894" y="0"/>
                  <a:pt x="2699" y="26"/>
                  <a:pt x="2493" y="64"/>
                </a:cubicBezTo>
                <a:cubicBezTo>
                  <a:pt x="2067" y="185"/>
                  <a:pt x="1702" y="459"/>
                  <a:pt x="1429" y="824"/>
                </a:cubicBezTo>
                <a:cubicBezTo>
                  <a:pt x="547" y="1918"/>
                  <a:pt x="274" y="3377"/>
                  <a:pt x="760" y="4714"/>
                </a:cubicBezTo>
                <a:cubicBezTo>
                  <a:pt x="882" y="4988"/>
                  <a:pt x="942" y="5261"/>
                  <a:pt x="882" y="5565"/>
                </a:cubicBezTo>
                <a:cubicBezTo>
                  <a:pt x="790" y="5778"/>
                  <a:pt x="638" y="5961"/>
                  <a:pt x="486" y="6113"/>
                </a:cubicBezTo>
                <a:cubicBezTo>
                  <a:pt x="0" y="6751"/>
                  <a:pt x="334" y="7663"/>
                  <a:pt x="730" y="8392"/>
                </a:cubicBezTo>
                <a:cubicBezTo>
                  <a:pt x="1672" y="10064"/>
                  <a:pt x="2888" y="11614"/>
                  <a:pt x="4316" y="12921"/>
                </a:cubicBezTo>
                <a:cubicBezTo>
                  <a:pt x="5684" y="14076"/>
                  <a:pt x="7113" y="15170"/>
                  <a:pt x="8663" y="16113"/>
                </a:cubicBezTo>
                <a:cubicBezTo>
                  <a:pt x="9392" y="16660"/>
                  <a:pt x="10183" y="17116"/>
                  <a:pt x="11034" y="17511"/>
                </a:cubicBezTo>
                <a:cubicBezTo>
                  <a:pt x="11917" y="17881"/>
                  <a:pt x="12853" y="18091"/>
                  <a:pt x="13818" y="18091"/>
                </a:cubicBezTo>
                <a:cubicBezTo>
                  <a:pt x="13882" y="18091"/>
                  <a:pt x="13947" y="18090"/>
                  <a:pt x="14013" y="18088"/>
                </a:cubicBezTo>
                <a:cubicBezTo>
                  <a:pt x="15259" y="18088"/>
                  <a:pt x="16596" y="17724"/>
                  <a:pt x="17326" y="16721"/>
                </a:cubicBezTo>
                <a:cubicBezTo>
                  <a:pt x="17842" y="15930"/>
                  <a:pt x="18055" y="14958"/>
                  <a:pt x="17873" y="14015"/>
                </a:cubicBezTo>
                <a:cubicBezTo>
                  <a:pt x="17690" y="13104"/>
                  <a:pt x="17386" y="12192"/>
                  <a:pt x="16931" y="11371"/>
                </a:cubicBezTo>
                <a:cubicBezTo>
                  <a:pt x="15715" y="8848"/>
                  <a:pt x="14225" y="6265"/>
                  <a:pt x="11824" y="4836"/>
                </a:cubicBezTo>
                <a:cubicBezTo>
                  <a:pt x="11034" y="4380"/>
                  <a:pt x="10213" y="4015"/>
                  <a:pt x="9362" y="3772"/>
                </a:cubicBezTo>
                <a:cubicBezTo>
                  <a:pt x="8799" y="3591"/>
                  <a:pt x="8183" y="3442"/>
                  <a:pt x="7589" y="3442"/>
                </a:cubicBezTo>
                <a:cubicBezTo>
                  <a:pt x="7189" y="3442"/>
                  <a:pt x="6799" y="3509"/>
                  <a:pt x="6444" y="3681"/>
                </a:cubicBezTo>
                <a:cubicBezTo>
                  <a:pt x="5228" y="4258"/>
                  <a:pt x="4803" y="5900"/>
                  <a:pt x="5167" y="7207"/>
                </a:cubicBezTo>
                <a:cubicBezTo>
                  <a:pt x="5563" y="8483"/>
                  <a:pt x="6505" y="9547"/>
                  <a:pt x="7447" y="10489"/>
                </a:cubicBezTo>
                <a:cubicBezTo>
                  <a:pt x="8055" y="11097"/>
                  <a:pt x="8693" y="11645"/>
                  <a:pt x="9392" y="12161"/>
                </a:cubicBezTo>
                <a:cubicBezTo>
                  <a:pt x="9879" y="12556"/>
                  <a:pt x="10456" y="12800"/>
                  <a:pt x="11095" y="12921"/>
                </a:cubicBezTo>
                <a:cubicBezTo>
                  <a:pt x="11207" y="12944"/>
                  <a:pt x="11320" y="12955"/>
                  <a:pt x="11434" y="12955"/>
                </a:cubicBezTo>
                <a:cubicBezTo>
                  <a:pt x="11932" y="12955"/>
                  <a:pt x="12425" y="12740"/>
                  <a:pt x="12797" y="12344"/>
                </a:cubicBezTo>
                <a:cubicBezTo>
                  <a:pt x="13192" y="11797"/>
                  <a:pt x="13253" y="11067"/>
                  <a:pt x="12979" y="10459"/>
                </a:cubicBezTo>
                <a:cubicBezTo>
                  <a:pt x="12706" y="9851"/>
                  <a:pt x="12250" y="9334"/>
                  <a:pt x="11672" y="8970"/>
                </a:cubicBezTo>
                <a:cubicBezTo>
                  <a:pt x="11464" y="8824"/>
                  <a:pt x="11213" y="8692"/>
                  <a:pt x="10978" y="8692"/>
                </a:cubicBezTo>
                <a:cubicBezTo>
                  <a:pt x="10870" y="8692"/>
                  <a:pt x="10765" y="8720"/>
                  <a:pt x="10669" y="8787"/>
                </a:cubicBezTo>
                <a:cubicBezTo>
                  <a:pt x="11050" y="8289"/>
                  <a:pt x="10526" y="7508"/>
                  <a:pt x="9916" y="7508"/>
                </a:cubicBezTo>
                <a:cubicBezTo>
                  <a:pt x="9893" y="7508"/>
                  <a:pt x="9871" y="7509"/>
                  <a:pt x="9848" y="7511"/>
                </a:cubicBezTo>
                <a:cubicBezTo>
                  <a:pt x="9210" y="7632"/>
                  <a:pt x="8784" y="8210"/>
                  <a:pt x="8845" y="8879"/>
                </a:cubicBezTo>
                <a:cubicBezTo>
                  <a:pt x="8936" y="9517"/>
                  <a:pt x="9301" y="10064"/>
                  <a:pt x="9848" y="10398"/>
                </a:cubicBezTo>
                <a:cubicBezTo>
                  <a:pt x="10046" y="10550"/>
                  <a:pt x="10327" y="10649"/>
                  <a:pt x="10574" y="10649"/>
                </a:cubicBezTo>
                <a:cubicBezTo>
                  <a:pt x="10821" y="10649"/>
                  <a:pt x="11034" y="10550"/>
                  <a:pt x="11095" y="10307"/>
                </a:cubicBezTo>
                <a:cubicBezTo>
                  <a:pt x="11216" y="9973"/>
                  <a:pt x="10882" y="9669"/>
                  <a:pt x="10578" y="9456"/>
                </a:cubicBezTo>
                <a:cubicBezTo>
                  <a:pt x="10766" y="9369"/>
                  <a:pt x="10961" y="9329"/>
                  <a:pt x="11152" y="9329"/>
                </a:cubicBezTo>
                <a:cubicBezTo>
                  <a:pt x="11762" y="9329"/>
                  <a:pt x="12331" y="9743"/>
                  <a:pt x="12493" y="10368"/>
                </a:cubicBezTo>
                <a:cubicBezTo>
                  <a:pt x="12706" y="11219"/>
                  <a:pt x="12128" y="12040"/>
                  <a:pt x="11247" y="12100"/>
                </a:cubicBezTo>
                <a:cubicBezTo>
                  <a:pt x="11209" y="12103"/>
                  <a:pt x="11172" y="12105"/>
                  <a:pt x="11136" y="12105"/>
                </a:cubicBezTo>
                <a:cubicBezTo>
                  <a:pt x="10422" y="12105"/>
                  <a:pt x="9791" y="11557"/>
                  <a:pt x="9271" y="11037"/>
                </a:cubicBezTo>
                <a:cubicBezTo>
                  <a:pt x="8268" y="10125"/>
                  <a:pt x="7356" y="9122"/>
                  <a:pt x="6535" y="8027"/>
                </a:cubicBezTo>
                <a:cubicBezTo>
                  <a:pt x="6201" y="7632"/>
                  <a:pt x="5988" y="7116"/>
                  <a:pt x="5958" y="6568"/>
                </a:cubicBezTo>
                <a:cubicBezTo>
                  <a:pt x="5958" y="5657"/>
                  <a:pt x="6839" y="4897"/>
                  <a:pt x="7751" y="4745"/>
                </a:cubicBezTo>
                <a:cubicBezTo>
                  <a:pt x="7880" y="4728"/>
                  <a:pt x="8009" y="4719"/>
                  <a:pt x="8137" y="4719"/>
                </a:cubicBezTo>
                <a:cubicBezTo>
                  <a:pt x="8919" y="4719"/>
                  <a:pt x="9691" y="5018"/>
                  <a:pt x="10395" y="5383"/>
                </a:cubicBezTo>
                <a:cubicBezTo>
                  <a:pt x="13982" y="7328"/>
                  <a:pt x="16383" y="10885"/>
                  <a:pt x="16809" y="14958"/>
                </a:cubicBezTo>
                <a:cubicBezTo>
                  <a:pt x="16870" y="15262"/>
                  <a:pt x="16809" y="15626"/>
                  <a:pt x="16596" y="15900"/>
                </a:cubicBezTo>
                <a:cubicBezTo>
                  <a:pt x="16231" y="16295"/>
                  <a:pt x="15563" y="16082"/>
                  <a:pt x="15046" y="16295"/>
                </a:cubicBezTo>
                <a:cubicBezTo>
                  <a:pt x="14833" y="16417"/>
                  <a:pt x="14681" y="16599"/>
                  <a:pt x="14438" y="16721"/>
                </a:cubicBezTo>
                <a:cubicBezTo>
                  <a:pt x="14238" y="16838"/>
                  <a:pt x="14010" y="16883"/>
                  <a:pt x="13773" y="16883"/>
                </a:cubicBezTo>
                <a:cubicBezTo>
                  <a:pt x="13398" y="16883"/>
                  <a:pt x="12998" y="16771"/>
                  <a:pt x="12645" y="16660"/>
                </a:cubicBezTo>
                <a:cubicBezTo>
                  <a:pt x="8207" y="15110"/>
                  <a:pt x="3982" y="12404"/>
                  <a:pt x="1702" y="8301"/>
                </a:cubicBezTo>
                <a:cubicBezTo>
                  <a:pt x="2341" y="7632"/>
                  <a:pt x="2432" y="6629"/>
                  <a:pt x="1915" y="5869"/>
                </a:cubicBezTo>
                <a:cubicBezTo>
                  <a:pt x="2249" y="5413"/>
                  <a:pt x="1885" y="4775"/>
                  <a:pt x="1763" y="4228"/>
                </a:cubicBezTo>
                <a:cubicBezTo>
                  <a:pt x="1520" y="3103"/>
                  <a:pt x="2371" y="1979"/>
                  <a:pt x="3404" y="1523"/>
                </a:cubicBezTo>
                <a:cubicBezTo>
                  <a:pt x="3902" y="1324"/>
                  <a:pt x="4433" y="1244"/>
                  <a:pt x="4970" y="1244"/>
                </a:cubicBezTo>
                <a:cubicBezTo>
                  <a:pt x="5551" y="1244"/>
                  <a:pt x="6138" y="1337"/>
                  <a:pt x="6695" y="1472"/>
                </a:cubicBezTo>
                <a:lnTo>
                  <a:pt x="6695" y="1472"/>
                </a:lnTo>
                <a:cubicBezTo>
                  <a:pt x="6610" y="1404"/>
                  <a:pt x="6598" y="1200"/>
                  <a:pt x="6718" y="1128"/>
                </a:cubicBezTo>
                <a:cubicBezTo>
                  <a:pt x="6794" y="1097"/>
                  <a:pt x="6877" y="1082"/>
                  <a:pt x="6961" y="1082"/>
                </a:cubicBezTo>
                <a:cubicBezTo>
                  <a:pt x="7044" y="1082"/>
                  <a:pt x="7128" y="1097"/>
                  <a:pt x="7204" y="1128"/>
                </a:cubicBezTo>
                <a:cubicBezTo>
                  <a:pt x="9180" y="1796"/>
                  <a:pt x="11003" y="2830"/>
                  <a:pt x="12614" y="4167"/>
                </a:cubicBezTo>
                <a:cubicBezTo>
                  <a:pt x="12557" y="3852"/>
                  <a:pt x="12905" y="3618"/>
                  <a:pt x="13226" y="3618"/>
                </a:cubicBezTo>
                <a:cubicBezTo>
                  <a:pt x="13245" y="3618"/>
                  <a:pt x="13264" y="3618"/>
                  <a:pt x="13283" y="3620"/>
                </a:cubicBezTo>
                <a:cubicBezTo>
                  <a:pt x="13448" y="3670"/>
                  <a:pt x="13612" y="3737"/>
                  <a:pt x="13763" y="3827"/>
                </a:cubicBezTo>
                <a:lnTo>
                  <a:pt x="13763" y="3827"/>
                </a:lnTo>
                <a:cubicBezTo>
                  <a:pt x="12143" y="2465"/>
                  <a:pt x="10408" y="1247"/>
                  <a:pt x="8298" y="672"/>
                </a:cubicBezTo>
                <a:cubicBezTo>
                  <a:pt x="6718" y="307"/>
                  <a:pt x="5076" y="64"/>
                  <a:pt x="3465" y="33"/>
                </a:cubicBezTo>
                <a:cubicBezTo>
                  <a:pt x="3337" y="10"/>
                  <a:pt x="3214" y="0"/>
                  <a:pt x="309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6445844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Title only 13">
    <p:spTree>
      <p:nvGrpSpPr>
        <p:cNvPr id="1" name="Shape 1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12" name="Google Shape;12212;p28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2213" name="Google Shape;12213;p2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214" name="Google Shape;12214;p2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215" name="Google Shape;12215;p28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16" name="Google Shape;12216;p28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17" name="Google Shape;12217;p28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18" name="Google Shape;12218;p28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19" name="Google Shape;12219;p28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20" name="Google Shape;12220;p28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21" name="Google Shape;12221;p28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22" name="Google Shape;12222;p28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23" name="Google Shape;12223;p28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24" name="Google Shape;12224;p28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25" name="Google Shape;12225;p28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26" name="Google Shape;12226;p28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27" name="Google Shape;12227;p28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28" name="Google Shape;12228;p28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29" name="Google Shape;12229;p28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30" name="Google Shape;12230;p28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31" name="Google Shape;12231;p28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32" name="Google Shape;12232;p2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33" name="Google Shape;12233;p2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34" name="Google Shape;12234;p2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35" name="Google Shape;12235;p2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36" name="Google Shape;12236;p2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37" name="Google Shape;12237;p2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38" name="Google Shape;12238;p2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39" name="Google Shape;12239;p2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240" name="Google Shape;12240;p2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241" name="Google Shape;12241;p2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42" name="Google Shape;12242;p2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43" name="Google Shape;12243;p2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44" name="Google Shape;12244;p2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45" name="Google Shape;12245;p2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46" name="Google Shape;12246;p2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47" name="Google Shape;12247;p2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48" name="Google Shape;12248;p2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49" name="Google Shape;12249;p2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50" name="Google Shape;12250;p28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51" name="Google Shape;12251;p2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52" name="Google Shape;12252;p2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53" name="Google Shape;12253;p2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54" name="Google Shape;12254;p2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55" name="Google Shape;12255;p2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56" name="Google Shape;12256;p2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57" name="Google Shape;12257;p2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58" name="Google Shape;12258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59" name="Google Shape;12259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60" name="Google Shape;12260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61" name="Google Shape;12261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62" name="Google Shape;12262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63" name="Google Shape;12263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64" name="Google Shape;12264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65" name="Google Shape;12265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266" name="Google Shape;12266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2267" name="Google Shape;12267;p2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68" name="Google Shape;12268;p2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69" name="Google Shape;12269;p2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0" name="Google Shape;12270;p2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1" name="Google Shape;12271;p2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2" name="Google Shape;12272;p2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3" name="Google Shape;12273;p2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4" name="Google Shape;12274;p2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5" name="Google Shape;12275;p2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6" name="Google Shape;12276;p2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7" name="Google Shape;12277;p2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8" name="Google Shape;12278;p2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9" name="Google Shape;12279;p28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0" name="Google Shape;12280;p28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1" name="Google Shape;12281;p28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2" name="Google Shape;12282;p28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3" name="Google Shape;12283;p28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4" name="Google Shape;12284;p28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5" name="Google Shape;12285;p28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6" name="Google Shape;12286;p28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7" name="Google Shape;12287;p2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8" name="Google Shape;12288;p2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9" name="Google Shape;12289;p2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0" name="Google Shape;12290;p2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1" name="Google Shape;12291;p2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2" name="Google Shape;12292;p2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3" name="Google Shape;12293;p2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4" name="Google Shape;12294;p2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5" name="Google Shape;12295;p2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6" name="Google Shape;12296;p2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7" name="Google Shape;12297;p2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8" name="Google Shape;12298;p2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9" name="Google Shape;12299;p2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0" name="Google Shape;12300;p2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1" name="Google Shape;12301;p2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2" name="Google Shape;12302;p2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3" name="Google Shape;12303;p28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4" name="Google Shape;12304;p28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5" name="Google Shape;12305;p28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6" name="Google Shape;12306;p28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7" name="Google Shape;12307;p28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8" name="Google Shape;12308;p28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9" name="Google Shape;12309;p28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0" name="Google Shape;12310;p28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1" name="Google Shape;12311;p28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2" name="Google Shape;12312;p2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3" name="Google Shape;12313;p28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4" name="Google Shape;12314;p28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5" name="Google Shape;12315;p28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6" name="Google Shape;12316;p28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7" name="Google Shape;12317;p28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8" name="Google Shape;12318;p28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9" name="Google Shape;12319;p28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0" name="Google Shape;12320;p28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1" name="Google Shape;12321;p28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2" name="Google Shape;12322;p28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3" name="Google Shape;12323;p28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4" name="Google Shape;12324;p28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5" name="Google Shape;12325;p28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6" name="Google Shape;12326;p28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7" name="Google Shape;12327;p28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8" name="Google Shape;12328;p28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9" name="Google Shape;12329;p28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0" name="Google Shape;12330;p2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1" name="Google Shape;12331;p2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2" name="Google Shape;12332;p2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3" name="Google Shape;12333;p2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4" name="Google Shape;12334;p2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5" name="Google Shape;12335;p2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6" name="Google Shape;12336;p2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7" name="Google Shape;12337;p2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8" name="Google Shape;12338;p2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9" name="Google Shape;12339;p28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0" name="Google Shape;12340;p28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1" name="Google Shape;12341;p28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2" name="Google Shape;12342;p28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3" name="Google Shape;12343;p28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4" name="Google Shape;12344;p28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5" name="Google Shape;12345;p28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6" name="Google Shape;12346;p28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7" name="Google Shape;12347;p28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8" name="Google Shape;12348;p28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9" name="Google Shape;12349;p28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0" name="Google Shape;12350;p28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1" name="Google Shape;12351;p28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2" name="Google Shape;12352;p28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3" name="Google Shape;12353;p28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4" name="Google Shape;12354;p28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5" name="Google Shape;12355;p28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6" name="Google Shape;12356;p2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7" name="Google Shape;12357;p2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8" name="Google Shape;12358;p2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9" name="Google Shape;12359;p2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60" name="Google Shape;12360;p2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61" name="Google Shape;12361;p2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62" name="Google Shape;12362;p2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63" name="Google Shape;12363;p2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64" name="Google Shape;12364;p2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65" name="Google Shape;12365;p28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66" name="Google Shape;12366;p2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367" name="Google Shape;12367;p2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2368" name="Google Shape;12368;p2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69" name="Google Shape;12369;p2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70" name="Google Shape;12370;p2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71" name="Google Shape;12371;p2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72" name="Google Shape;12372;p2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73" name="Google Shape;12373;p2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74" name="Google Shape;12374;p2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75" name="Google Shape;12375;p2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76" name="Google Shape;12376;p2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77" name="Google Shape;12377;p2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78" name="Google Shape;12378;p2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79" name="Google Shape;12379;p2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80" name="Google Shape;12380;p2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81" name="Google Shape;12381;p2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82" name="Google Shape;12382;p2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83" name="Google Shape;12383;p2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84" name="Google Shape;12384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85" name="Google Shape;12385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86" name="Google Shape;12386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87" name="Google Shape;12387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88" name="Google Shape;12388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89" name="Google Shape;12389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90" name="Google Shape;12390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91" name="Google Shape;12391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92" name="Google Shape;12392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393" name="Google Shape;12393;p2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2394" name="Google Shape;12394;p28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95" name="Google Shape;12395;p2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96" name="Google Shape;12396;p2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97" name="Google Shape;12397;p2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98" name="Google Shape;12398;p2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399" name="Google Shape;12399;p2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2400" name="Google Shape;12400;p2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01" name="Google Shape;12401;p2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02" name="Google Shape;12402;p2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03" name="Google Shape;12403;p2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04" name="Google Shape;12404;p2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05" name="Google Shape;12405;p2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06" name="Google Shape;12406;p2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07" name="Google Shape;12407;p2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08" name="Google Shape;12408;p2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09" name="Google Shape;12409;p2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10" name="Google Shape;12410;p2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11" name="Google Shape;12411;p2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12" name="Google Shape;12412;p2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13" name="Google Shape;12413;p2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14" name="Google Shape;12414;p2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15" name="Google Shape;12415;p2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16" name="Google Shape;12416;p2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17" name="Google Shape;12417;p2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18" name="Google Shape;12418;p2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19" name="Google Shape;12419;p2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20" name="Google Shape;12420;p2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21" name="Google Shape;12421;p2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22" name="Google Shape;12422;p2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23" name="Google Shape;12423;p2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24" name="Google Shape;12424;p2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25" name="Google Shape;12425;p2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2426" name="Google Shape;12426;p2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427" name="Google Shape;12427;p2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2428" name="Google Shape;12428;p2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29" name="Google Shape;12429;p2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30" name="Google Shape;12430;p2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31" name="Google Shape;12431;p2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32" name="Google Shape;12432;p2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33" name="Google Shape;12433;p2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34" name="Google Shape;12434;p2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35" name="Google Shape;12435;p2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36" name="Google Shape;12436;p2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37" name="Google Shape;12437;p2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38" name="Google Shape;12438;p2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39" name="Google Shape;12439;p2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40" name="Google Shape;12440;p2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41" name="Google Shape;12441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42" name="Google Shape;12442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43" name="Google Shape;12443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44" name="Google Shape;12444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45" name="Google Shape;12445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46" name="Google Shape;12446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47" name="Google Shape;12447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48" name="Google Shape;12448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49" name="Google Shape;12449;p2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50" name="Google Shape;12450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51" name="Google Shape;12451;p2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52" name="Google Shape;12452;p2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53" name="Google Shape;12453;p2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2454" name="Google Shape;12454;p2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455" name="Google Shape;12455;p28"/>
          <p:cNvGrpSpPr/>
          <p:nvPr/>
        </p:nvGrpSpPr>
        <p:grpSpPr>
          <a:xfrm rot="5737812">
            <a:off x="9013699" y="-197103"/>
            <a:ext cx="4452117" cy="3211985"/>
            <a:chOff x="-471207" y="3215792"/>
            <a:chExt cx="3339342" cy="2409172"/>
          </a:xfrm>
        </p:grpSpPr>
        <p:grpSp>
          <p:nvGrpSpPr>
            <p:cNvPr id="12456" name="Google Shape;12456;p28"/>
            <p:cNvGrpSpPr/>
            <p:nvPr/>
          </p:nvGrpSpPr>
          <p:grpSpPr>
            <a:xfrm rot="-4199403" flipH="1">
              <a:off x="-22239" y="3308503"/>
              <a:ext cx="1699178" cy="2145157"/>
              <a:chOff x="146217" y="2712579"/>
              <a:chExt cx="1552966" cy="1960401"/>
            </a:xfrm>
          </p:grpSpPr>
          <p:grpSp>
            <p:nvGrpSpPr>
              <p:cNvPr id="12457" name="Google Shape;12457;p28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2458" name="Google Shape;12458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59" name="Google Shape;12459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60" name="Google Shape;12460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61" name="Google Shape;12461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62" name="Google Shape;12462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63" name="Google Shape;12463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64" name="Google Shape;12464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65" name="Google Shape;12465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66" name="Google Shape;12466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67" name="Google Shape;12467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68" name="Google Shape;12468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69" name="Google Shape;12469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70" name="Google Shape;12470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71" name="Google Shape;12471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2472" name="Google Shape;12472;p28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2473" name="Google Shape;12473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74" name="Google Shape;12474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75" name="Google Shape;12475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76" name="Google Shape;12476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77" name="Google Shape;12477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78" name="Google Shape;12478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79" name="Google Shape;12479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80" name="Google Shape;12480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81" name="Google Shape;12481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82" name="Google Shape;12482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83" name="Google Shape;12483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84" name="Google Shape;12484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85" name="Google Shape;12485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86" name="Google Shape;12486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2487" name="Google Shape;12487;p28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2488" name="Google Shape;12488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89" name="Google Shape;12489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90" name="Google Shape;12490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91" name="Google Shape;12491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92" name="Google Shape;12492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93" name="Google Shape;12493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94" name="Google Shape;12494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95" name="Google Shape;12495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96" name="Google Shape;12496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97" name="Google Shape;12497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98" name="Google Shape;12498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99" name="Google Shape;12499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00" name="Google Shape;12500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01" name="Google Shape;12501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2502" name="Google Shape;12502;p28"/>
            <p:cNvGrpSpPr/>
            <p:nvPr/>
          </p:nvGrpSpPr>
          <p:grpSpPr>
            <a:xfrm rot="4112102" flipH="1">
              <a:off x="709472" y="3369139"/>
              <a:ext cx="1699242" cy="2145126"/>
              <a:chOff x="146217" y="2712579"/>
              <a:chExt cx="1552966" cy="1960401"/>
            </a:xfrm>
          </p:grpSpPr>
          <p:grpSp>
            <p:nvGrpSpPr>
              <p:cNvPr id="12503" name="Google Shape;12503;p28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2504" name="Google Shape;12504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05" name="Google Shape;12505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06" name="Google Shape;12506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07" name="Google Shape;12507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08" name="Google Shape;12508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09" name="Google Shape;12509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10" name="Google Shape;12510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11" name="Google Shape;12511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12" name="Google Shape;12512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13" name="Google Shape;12513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14" name="Google Shape;12514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15" name="Google Shape;12515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16" name="Google Shape;12516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17" name="Google Shape;12517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2518" name="Google Shape;12518;p28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2519" name="Google Shape;12519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20" name="Google Shape;12520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21" name="Google Shape;12521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22" name="Google Shape;12522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23" name="Google Shape;12523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24" name="Google Shape;12524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25" name="Google Shape;12525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26" name="Google Shape;12526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27" name="Google Shape;12527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28" name="Google Shape;12528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29" name="Google Shape;12529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30" name="Google Shape;12530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31" name="Google Shape;12531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32" name="Google Shape;12532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2533" name="Google Shape;12533;p28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2534" name="Google Shape;12534;p2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35" name="Google Shape;12535;p2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36" name="Google Shape;12536;p2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37" name="Google Shape;12537;p2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38" name="Google Shape;12538;p2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39" name="Google Shape;12539;p2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40" name="Google Shape;12540;p2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41" name="Google Shape;12541;p2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42" name="Google Shape;12542;p2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43" name="Google Shape;12543;p2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44" name="Google Shape;12544;p2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45" name="Google Shape;12545;p2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46" name="Google Shape;12546;p2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47" name="Google Shape;12547;p2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grpSp>
        <p:nvGrpSpPr>
          <p:cNvPr id="12548" name="Google Shape;12548;p28"/>
          <p:cNvGrpSpPr/>
          <p:nvPr/>
        </p:nvGrpSpPr>
        <p:grpSpPr>
          <a:xfrm rot="2355937">
            <a:off x="10741513" y="657528"/>
            <a:ext cx="1401236" cy="1299421"/>
            <a:chOff x="7794192" y="677033"/>
            <a:chExt cx="1050955" cy="974591"/>
          </a:xfrm>
        </p:grpSpPr>
        <p:sp>
          <p:nvSpPr>
            <p:cNvPr id="12549" name="Google Shape;12549;p28"/>
            <p:cNvSpPr/>
            <p:nvPr/>
          </p:nvSpPr>
          <p:spPr>
            <a:xfrm rot="3619535">
              <a:off x="8099365" y="942493"/>
              <a:ext cx="432795" cy="362704"/>
            </a:xfrm>
            <a:custGeom>
              <a:avLst/>
              <a:gdLst/>
              <a:ahLst/>
              <a:cxnLst/>
              <a:rect l="l" t="t" r="r" b="b"/>
              <a:pathLst>
                <a:path w="17314" h="14510" extrusionOk="0">
                  <a:moveTo>
                    <a:pt x="4503" y="0"/>
                  </a:moveTo>
                  <a:cubicBezTo>
                    <a:pt x="3783" y="0"/>
                    <a:pt x="3090" y="354"/>
                    <a:pt x="2703" y="999"/>
                  </a:cubicBezTo>
                  <a:lnTo>
                    <a:pt x="635" y="4302"/>
                  </a:lnTo>
                  <a:cubicBezTo>
                    <a:pt x="1" y="5303"/>
                    <a:pt x="301" y="6670"/>
                    <a:pt x="1335" y="7304"/>
                  </a:cubicBezTo>
                  <a:lnTo>
                    <a:pt x="12977" y="14509"/>
                  </a:lnTo>
                  <a:lnTo>
                    <a:pt x="17313" y="7537"/>
                  </a:lnTo>
                  <a:lnTo>
                    <a:pt x="5672" y="332"/>
                  </a:lnTo>
                  <a:cubicBezTo>
                    <a:pt x="5305" y="107"/>
                    <a:pt x="4900" y="0"/>
                    <a:pt x="4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50" name="Google Shape;12550;p28"/>
            <p:cNvSpPr/>
            <p:nvPr/>
          </p:nvSpPr>
          <p:spPr>
            <a:xfrm rot="3619535">
              <a:off x="8236507" y="1245472"/>
              <a:ext cx="168454" cy="193476"/>
            </a:xfrm>
            <a:custGeom>
              <a:avLst/>
              <a:gdLst/>
              <a:ahLst/>
              <a:cxnLst/>
              <a:rect l="l" t="t" r="r" b="b"/>
              <a:pathLst>
                <a:path w="6739" h="7740" extrusionOk="0">
                  <a:moveTo>
                    <a:pt x="4337" y="0"/>
                  </a:moveTo>
                  <a:lnTo>
                    <a:pt x="2102" y="3570"/>
                  </a:lnTo>
                  <a:lnTo>
                    <a:pt x="1" y="6939"/>
                  </a:lnTo>
                  <a:lnTo>
                    <a:pt x="4137" y="7739"/>
                  </a:lnTo>
                  <a:lnTo>
                    <a:pt x="5438" y="5638"/>
                  </a:lnTo>
                  <a:lnTo>
                    <a:pt x="6739" y="3536"/>
                  </a:lnTo>
                  <a:lnTo>
                    <a:pt x="4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51" name="Google Shape;12551;p28"/>
            <p:cNvSpPr/>
            <p:nvPr/>
          </p:nvSpPr>
          <p:spPr>
            <a:xfrm rot="3619535">
              <a:off x="8229888" y="1404838"/>
              <a:ext cx="138433" cy="164279"/>
            </a:xfrm>
            <a:custGeom>
              <a:avLst/>
              <a:gdLst/>
              <a:ahLst/>
              <a:cxnLst/>
              <a:rect l="l" t="t" r="r" b="b"/>
              <a:pathLst>
                <a:path w="5538" h="6572" extrusionOk="0">
                  <a:moveTo>
                    <a:pt x="2602" y="0"/>
                  </a:moveTo>
                  <a:lnTo>
                    <a:pt x="1368" y="2002"/>
                  </a:lnTo>
                  <a:lnTo>
                    <a:pt x="1302" y="2102"/>
                  </a:lnTo>
                  <a:lnTo>
                    <a:pt x="1" y="4204"/>
                  </a:lnTo>
                  <a:lnTo>
                    <a:pt x="1835" y="6572"/>
                  </a:lnTo>
                  <a:lnTo>
                    <a:pt x="3703" y="3603"/>
                  </a:lnTo>
                  <a:lnTo>
                    <a:pt x="3637" y="3536"/>
                  </a:lnTo>
                  <a:lnTo>
                    <a:pt x="3703" y="3570"/>
                  </a:lnTo>
                  <a:lnTo>
                    <a:pt x="5538" y="634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552" name="Google Shape;12552;p28"/>
            <p:cNvGrpSpPr/>
            <p:nvPr/>
          </p:nvGrpSpPr>
          <p:grpSpPr>
            <a:xfrm rot="3619535">
              <a:off x="8054627" y="1037366"/>
              <a:ext cx="569528" cy="420497"/>
              <a:chOff x="5952675" y="1472150"/>
              <a:chExt cx="569600" cy="420550"/>
            </a:xfrm>
          </p:grpSpPr>
          <p:sp>
            <p:nvSpPr>
              <p:cNvPr id="12553" name="Google Shape;12553;p28"/>
              <p:cNvSpPr/>
              <p:nvPr/>
            </p:nvSpPr>
            <p:spPr>
              <a:xfrm>
                <a:off x="6448875" y="1843025"/>
                <a:ext cx="55900" cy="359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436" fill="none" extrusionOk="0">
                    <a:moveTo>
                      <a:pt x="0" y="1"/>
                    </a:moveTo>
                    <a:lnTo>
                      <a:pt x="2235" y="143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2554" name="Google Shape;12554;p28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12555" name="Google Shape;12555;p28"/>
                <p:cNvSpPr/>
                <p:nvPr/>
              </p:nvSpPr>
              <p:spPr>
                <a:xfrm>
                  <a:off x="6329625" y="1737125"/>
                  <a:ext cx="91750" cy="12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0" h="4871" extrusionOk="0">
                      <a:moveTo>
                        <a:pt x="2602" y="0"/>
                      </a:moveTo>
                      <a:lnTo>
                        <a:pt x="0" y="4203"/>
                      </a:lnTo>
                      <a:lnTo>
                        <a:pt x="1068" y="4871"/>
                      </a:lnTo>
                      <a:lnTo>
                        <a:pt x="3669" y="667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56" name="Google Shape;12556;p28"/>
                <p:cNvSpPr/>
                <p:nvPr/>
              </p:nvSpPr>
              <p:spPr>
                <a:xfrm>
                  <a:off x="5952675" y="1472150"/>
                  <a:ext cx="145975" cy="2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9" h="8465" extrusionOk="0">
                      <a:moveTo>
                        <a:pt x="5196" y="1"/>
                      </a:moveTo>
                      <a:cubicBezTo>
                        <a:pt x="5016" y="1"/>
                        <a:pt x="4843" y="90"/>
                        <a:pt x="4737" y="259"/>
                      </a:cubicBezTo>
                      <a:lnTo>
                        <a:pt x="167" y="7631"/>
                      </a:lnTo>
                      <a:cubicBezTo>
                        <a:pt x="1" y="7897"/>
                        <a:pt x="67" y="8231"/>
                        <a:pt x="334" y="8398"/>
                      </a:cubicBezTo>
                      <a:cubicBezTo>
                        <a:pt x="412" y="8442"/>
                        <a:pt x="505" y="8464"/>
                        <a:pt x="599" y="8464"/>
                      </a:cubicBezTo>
                      <a:cubicBezTo>
                        <a:pt x="786" y="8464"/>
                        <a:pt x="979" y="8376"/>
                        <a:pt x="1068" y="8198"/>
                      </a:cubicBezTo>
                      <a:lnTo>
                        <a:pt x="5671" y="826"/>
                      </a:lnTo>
                      <a:cubicBezTo>
                        <a:pt x="5838" y="592"/>
                        <a:pt x="5738" y="225"/>
                        <a:pt x="5505" y="92"/>
                      </a:cubicBezTo>
                      <a:cubicBezTo>
                        <a:pt x="5407" y="31"/>
                        <a:pt x="5300" y="1"/>
                        <a:pt x="51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57" name="Google Shape;12557;p28"/>
                <p:cNvSpPr/>
                <p:nvPr/>
              </p:nvSpPr>
              <p:spPr>
                <a:xfrm>
                  <a:off x="6477950" y="1857975"/>
                  <a:ext cx="44325" cy="3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3" h="1389" extrusionOk="0">
                      <a:moveTo>
                        <a:pt x="879" y="1"/>
                      </a:moveTo>
                      <a:cubicBezTo>
                        <a:pt x="652" y="1"/>
                        <a:pt x="436" y="119"/>
                        <a:pt x="305" y="337"/>
                      </a:cubicBezTo>
                      <a:cubicBezTo>
                        <a:pt x="1" y="793"/>
                        <a:pt x="362" y="1388"/>
                        <a:pt x="884" y="1388"/>
                      </a:cubicBezTo>
                      <a:cubicBezTo>
                        <a:pt x="934" y="1388"/>
                        <a:pt x="986" y="1383"/>
                        <a:pt x="1039" y="1371"/>
                      </a:cubicBezTo>
                      <a:cubicBezTo>
                        <a:pt x="1639" y="1204"/>
                        <a:pt x="1773" y="403"/>
                        <a:pt x="1239" y="103"/>
                      </a:cubicBezTo>
                      <a:cubicBezTo>
                        <a:pt x="1123" y="34"/>
                        <a:pt x="1000" y="1"/>
                        <a:pt x="87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2558" name="Google Shape;12558;p28"/>
            <p:cNvGrpSpPr/>
            <p:nvPr/>
          </p:nvGrpSpPr>
          <p:grpSpPr>
            <a:xfrm rot="3619535">
              <a:off x="7999472" y="741981"/>
              <a:ext cx="640394" cy="844694"/>
              <a:chOff x="5835100" y="1235925"/>
              <a:chExt cx="640475" cy="844800"/>
            </a:xfrm>
          </p:grpSpPr>
          <p:grpSp>
            <p:nvGrpSpPr>
              <p:cNvPr id="12559" name="Google Shape;12559;p28"/>
              <p:cNvGrpSpPr/>
              <p:nvPr/>
            </p:nvGrpSpPr>
            <p:grpSpPr>
              <a:xfrm>
                <a:off x="6139475" y="1235925"/>
                <a:ext cx="336100" cy="354450"/>
                <a:chOff x="6139475" y="1235925"/>
                <a:chExt cx="336100" cy="354450"/>
              </a:xfrm>
            </p:grpSpPr>
            <p:sp>
              <p:nvSpPr>
                <p:cNvPr id="12560" name="Google Shape;12560;p28"/>
                <p:cNvSpPr/>
                <p:nvPr/>
              </p:nvSpPr>
              <p:spPr>
                <a:xfrm>
                  <a:off x="6139475" y="1235925"/>
                  <a:ext cx="336100" cy="35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4" h="14178" fill="none" extrusionOk="0">
                      <a:moveTo>
                        <a:pt x="7373" y="14111"/>
                      </a:moveTo>
                      <a:cubicBezTo>
                        <a:pt x="7473" y="14177"/>
                        <a:pt x="7573" y="14144"/>
                        <a:pt x="7640" y="14077"/>
                      </a:cubicBezTo>
                      <a:lnTo>
                        <a:pt x="13410" y="4804"/>
                      </a:lnTo>
                      <a:cubicBezTo>
                        <a:pt x="13444" y="4704"/>
                        <a:pt x="13410" y="4604"/>
                        <a:pt x="13310" y="4537"/>
                      </a:cubicBezTo>
                      <a:lnTo>
                        <a:pt x="6072" y="34"/>
                      </a:lnTo>
                      <a:cubicBezTo>
                        <a:pt x="6005" y="1"/>
                        <a:pt x="5872" y="1"/>
                        <a:pt x="5805" y="101"/>
                      </a:cubicBezTo>
                      <a:lnTo>
                        <a:pt x="67" y="9341"/>
                      </a:lnTo>
                      <a:cubicBezTo>
                        <a:pt x="1" y="9441"/>
                        <a:pt x="34" y="9574"/>
                        <a:pt x="134" y="9608"/>
                      </a:cubicBez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61" name="Google Shape;12561;p28"/>
                <p:cNvSpPr/>
                <p:nvPr/>
              </p:nvSpPr>
              <p:spPr>
                <a:xfrm>
                  <a:off x="6172825" y="1255950"/>
                  <a:ext cx="148475" cy="23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9" h="9541" fill="none" extrusionOk="0">
                      <a:moveTo>
                        <a:pt x="5939" y="0"/>
                      </a:moveTo>
                      <a:lnTo>
                        <a:pt x="1" y="954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62" name="Google Shape;12562;p28"/>
                <p:cNvSpPr/>
                <p:nvPr/>
              </p:nvSpPr>
              <p:spPr>
                <a:xfrm>
                  <a:off x="6210375" y="1279300"/>
                  <a:ext cx="148450" cy="23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8" h="9541" fill="none" extrusionOk="0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63" name="Google Shape;12563;p28"/>
                <p:cNvSpPr/>
                <p:nvPr/>
              </p:nvSpPr>
              <p:spPr>
                <a:xfrm>
                  <a:off x="6247900" y="1302650"/>
                  <a:ext cx="148450" cy="23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8" h="9541" fill="none" extrusionOk="0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64" name="Google Shape;12564;p28"/>
                <p:cNvSpPr/>
                <p:nvPr/>
              </p:nvSpPr>
              <p:spPr>
                <a:xfrm>
                  <a:off x="6285425" y="1326000"/>
                  <a:ext cx="148450" cy="23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8" h="9541" fill="none" extrusionOk="0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65" name="Google Shape;12565;p28"/>
                <p:cNvSpPr/>
                <p:nvPr/>
              </p:nvSpPr>
              <p:spPr>
                <a:xfrm>
                  <a:off x="6262075" y="1275125"/>
                  <a:ext cx="189325" cy="1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4704" fill="none" extrusionOk="0">
                      <a:moveTo>
                        <a:pt x="0" y="0"/>
                      </a:moveTo>
                      <a:lnTo>
                        <a:pt x="7572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66" name="Google Shape;12566;p28"/>
                <p:cNvSpPr/>
                <p:nvPr/>
              </p:nvSpPr>
              <p:spPr>
                <a:xfrm>
                  <a:off x="6237050" y="1315150"/>
                  <a:ext cx="190150" cy="1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6" h="4704" fill="none" extrusionOk="0">
                      <a:moveTo>
                        <a:pt x="0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67" name="Google Shape;12567;p28"/>
                <p:cNvSpPr/>
                <p:nvPr/>
              </p:nvSpPr>
              <p:spPr>
                <a:xfrm>
                  <a:off x="6212875" y="1354350"/>
                  <a:ext cx="189325" cy="11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4738" fill="none" extrusionOk="0">
                      <a:moveTo>
                        <a:pt x="0" y="0"/>
                      </a:moveTo>
                      <a:lnTo>
                        <a:pt x="7572" y="4737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68" name="Google Shape;12568;p28"/>
                <p:cNvSpPr/>
                <p:nvPr/>
              </p:nvSpPr>
              <p:spPr>
                <a:xfrm>
                  <a:off x="6187850" y="1394375"/>
                  <a:ext cx="190150" cy="1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6" h="4704" fill="none" extrusionOk="0">
                      <a:moveTo>
                        <a:pt x="0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69" name="Google Shape;12569;p28"/>
                <p:cNvSpPr/>
                <p:nvPr/>
              </p:nvSpPr>
              <p:spPr>
                <a:xfrm>
                  <a:off x="6162825" y="1434400"/>
                  <a:ext cx="190175" cy="11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" h="4705" fill="none" extrusionOk="0">
                      <a:moveTo>
                        <a:pt x="1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70" name="Google Shape;12570;p28"/>
                <p:cNvSpPr/>
                <p:nvPr/>
              </p:nvSpPr>
              <p:spPr>
                <a:xfrm>
                  <a:off x="6201200" y="1526975"/>
                  <a:ext cx="24200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1569" fill="none" extrusionOk="0">
                      <a:moveTo>
                        <a:pt x="967" y="0"/>
                      </a:moveTo>
                      <a:lnTo>
                        <a:pt x="0" y="1568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2571" name="Google Shape;12571;p28"/>
              <p:cNvGrpSpPr/>
              <p:nvPr/>
            </p:nvGrpSpPr>
            <p:grpSpPr>
              <a:xfrm>
                <a:off x="5835100" y="1726275"/>
                <a:ext cx="336100" cy="354450"/>
                <a:chOff x="5835100" y="1726275"/>
                <a:chExt cx="336100" cy="354450"/>
              </a:xfrm>
            </p:grpSpPr>
            <p:sp>
              <p:nvSpPr>
                <p:cNvPr id="12572" name="Google Shape;12572;p28"/>
                <p:cNvSpPr/>
                <p:nvPr/>
              </p:nvSpPr>
              <p:spPr>
                <a:xfrm>
                  <a:off x="5835100" y="1726275"/>
                  <a:ext cx="336100" cy="35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4" h="14178" fill="none" extrusionOk="0">
                      <a:moveTo>
                        <a:pt x="13310" y="4571"/>
                      </a:moveTo>
                      <a:cubicBezTo>
                        <a:pt x="13410" y="4604"/>
                        <a:pt x="13443" y="4737"/>
                        <a:pt x="13410" y="4838"/>
                      </a:cubicBezTo>
                      <a:lnTo>
                        <a:pt x="7639" y="14077"/>
                      </a:lnTo>
                      <a:cubicBezTo>
                        <a:pt x="7572" y="14178"/>
                        <a:pt x="7472" y="14178"/>
                        <a:pt x="7372" y="14144"/>
                      </a:cubicBezTo>
                      <a:lnTo>
                        <a:pt x="134" y="9641"/>
                      </a:lnTo>
                      <a:cubicBezTo>
                        <a:pt x="34" y="9574"/>
                        <a:pt x="0" y="9474"/>
                        <a:pt x="67" y="9374"/>
                      </a:cubicBezTo>
                      <a:lnTo>
                        <a:pt x="5804" y="101"/>
                      </a:lnTo>
                      <a:cubicBezTo>
                        <a:pt x="5871" y="34"/>
                        <a:pt x="5971" y="1"/>
                        <a:pt x="6071" y="67"/>
                      </a:cubicBezTo>
                      <a:close/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73" name="Google Shape;12573;p28"/>
                <p:cNvSpPr/>
                <p:nvPr/>
              </p:nvSpPr>
              <p:spPr>
                <a:xfrm>
                  <a:off x="5868450" y="1746300"/>
                  <a:ext cx="147625" cy="2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9574" fill="none" extrusionOk="0">
                      <a:moveTo>
                        <a:pt x="1" y="9574"/>
                      </a:moveTo>
                      <a:lnTo>
                        <a:pt x="5905" y="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74" name="Google Shape;12574;p28"/>
                <p:cNvSpPr/>
                <p:nvPr/>
              </p:nvSpPr>
              <p:spPr>
                <a:xfrm>
                  <a:off x="5905975" y="1769650"/>
                  <a:ext cx="148475" cy="2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9" h="9574" fill="none" extrusionOk="0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75" name="Google Shape;12575;p28"/>
                <p:cNvSpPr/>
                <p:nvPr/>
              </p:nvSpPr>
              <p:spPr>
                <a:xfrm>
                  <a:off x="5943500" y="1793000"/>
                  <a:ext cx="148475" cy="2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9" h="9574" fill="none" extrusionOk="0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76" name="Google Shape;12576;p28"/>
                <p:cNvSpPr/>
                <p:nvPr/>
              </p:nvSpPr>
              <p:spPr>
                <a:xfrm>
                  <a:off x="5981025" y="1816350"/>
                  <a:ext cx="148475" cy="2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9" h="9574" fill="none" extrusionOk="0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77" name="Google Shape;12577;p28"/>
                <p:cNvSpPr/>
                <p:nvPr/>
              </p:nvSpPr>
              <p:spPr>
                <a:xfrm>
                  <a:off x="5859275" y="1923100"/>
                  <a:ext cx="190175" cy="11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" h="4737" fill="none" extrusionOk="0">
                      <a:moveTo>
                        <a:pt x="1" y="0"/>
                      </a:moveTo>
                      <a:lnTo>
                        <a:pt x="7606" y="4737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78" name="Google Shape;12578;p28"/>
                <p:cNvSpPr/>
                <p:nvPr/>
              </p:nvSpPr>
              <p:spPr>
                <a:xfrm>
                  <a:off x="5884300" y="1883900"/>
                  <a:ext cx="189325" cy="1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4704" fill="none" extrusionOk="0">
                      <a:moveTo>
                        <a:pt x="0" y="0"/>
                      </a:moveTo>
                      <a:lnTo>
                        <a:pt x="7572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79" name="Google Shape;12579;p28"/>
                <p:cNvSpPr/>
                <p:nvPr/>
              </p:nvSpPr>
              <p:spPr>
                <a:xfrm>
                  <a:off x="5908475" y="1843875"/>
                  <a:ext cx="190175" cy="11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" h="4737" fill="none" extrusionOk="0">
                      <a:moveTo>
                        <a:pt x="1" y="0"/>
                      </a:moveTo>
                      <a:lnTo>
                        <a:pt x="7606" y="4737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80" name="Google Shape;12580;p28"/>
                <p:cNvSpPr/>
                <p:nvPr/>
              </p:nvSpPr>
              <p:spPr>
                <a:xfrm>
                  <a:off x="5933500" y="1803825"/>
                  <a:ext cx="189325" cy="11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4738" fill="none" extrusionOk="0">
                      <a:moveTo>
                        <a:pt x="0" y="1"/>
                      </a:moveTo>
                      <a:lnTo>
                        <a:pt x="7573" y="4738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81" name="Google Shape;12581;p28"/>
                <p:cNvSpPr/>
                <p:nvPr/>
              </p:nvSpPr>
              <p:spPr>
                <a:xfrm>
                  <a:off x="5957675" y="1764650"/>
                  <a:ext cx="190175" cy="1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" h="4704" fill="none" extrusionOk="0">
                      <a:moveTo>
                        <a:pt x="1" y="0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82" name="Google Shape;12582;p28"/>
                <p:cNvSpPr/>
                <p:nvPr/>
              </p:nvSpPr>
              <p:spPr>
                <a:xfrm>
                  <a:off x="6068600" y="1739625"/>
                  <a:ext cx="24200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1569" fill="none" extrusionOk="0">
                      <a:moveTo>
                        <a:pt x="0" y="1568"/>
                      </a:moveTo>
                      <a:lnTo>
                        <a:pt x="968" y="0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sp>
          <p:nvSpPr>
            <p:cNvPr id="12583" name="Google Shape;12583;p28"/>
            <p:cNvSpPr/>
            <p:nvPr/>
          </p:nvSpPr>
          <p:spPr>
            <a:xfrm rot="3619535">
              <a:off x="8190789" y="1077549"/>
              <a:ext cx="113411" cy="73466"/>
            </a:xfrm>
            <a:custGeom>
              <a:avLst/>
              <a:gdLst/>
              <a:ahLst/>
              <a:cxnLst/>
              <a:rect l="l" t="t" r="r" b="b"/>
              <a:pathLst>
                <a:path w="4537" h="2939" extrusionOk="0">
                  <a:moveTo>
                    <a:pt x="286" y="1"/>
                  </a:moveTo>
                  <a:cubicBezTo>
                    <a:pt x="214" y="1"/>
                    <a:pt x="143" y="38"/>
                    <a:pt x="100" y="102"/>
                  </a:cubicBezTo>
                  <a:cubicBezTo>
                    <a:pt x="0" y="236"/>
                    <a:pt x="34" y="369"/>
                    <a:pt x="167" y="436"/>
                  </a:cubicBezTo>
                  <a:lnTo>
                    <a:pt x="4137" y="2904"/>
                  </a:lnTo>
                  <a:cubicBezTo>
                    <a:pt x="4172" y="2928"/>
                    <a:pt x="4212" y="2939"/>
                    <a:pt x="4253" y="2939"/>
                  </a:cubicBezTo>
                  <a:cubicBezTo>
                    <a:pt x="4327" y="2939"/>
                    <a:pt x="4406" y="2902"/>
                    <a:pt x="4470" y="2837"/>
                  </a:cubicBezTo>
                  <a:cubicBezTo>
                    <a:pt x="4537" y="2704"/>
                    <a:pt x="4503" y="2571"/>
                    <a:pt x="4370" y="2504"/>
                  </a:cubicBezTo>
                  <a:lnTo>
                    <a:pt x="401" y="35"/>
                  </a:lnTo>
                  <a:cubicBezTo>
                    <a:pt x="365" y="12"/>
                    <a:pt x="325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584" name="Google Shape;12584;p28"/>
          <p:cNvGrpSpPr/>
          <p:nvPr/>
        </p:nvGrpSpPr>
        <p:grpSpPr>
          <a:xfrm rot="-7518622">
            <a:off x="-477921" y="1666821"/>
            <a:ext cx="1522824" cy="1664385"/>
            <a:chOff x="5589782" y="87268"/>
            <a:chExt cx="831109" cy="908369"/>
          </a:xfrm>
        </p:grpSpPr>
        <p:sp>
          <p:nvSpPr>
            <p:cNvPr id="12585" name="Google Shape;12585;p28"/>
            <p:cNvSpPr/>
            <p:nvPr/>
          </p:nvSpPr>
          <p:spPr>
            <a:xfrm>
              <a:off x="6032110" y="406753"/>
              <a:ext cx="306850" cy="277250"/>
            </a:xfrm>
            <a:custGeom>
              <a:avLst/>
              <a:gdLst/>
              <a:ahLst/>
              <a:cxnLst/>
              <a:rect l="l" t="t" r="r" b="b"/>
              <a:pathLst>
                <a:path w="12274" h="11090" extrusionOk="0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86" name="Google Shape;12586;p28"/>
            <p:cNvSpPr/>
            <p:nvPr/>
          </p:nvSpPr>
          <p:spPr>
            <a:xfrm>
              <a:off x="5589782" y="331450"/>
              <a:ext cx="144425" cy="123625"/>
            </a:xfrm>
            <a:custGeom>
              <a:avLst/>
              <a:gdLst/>
              <a:ahLst/>
              <a:cxnLst/>
              <a:rect l="l" t="t" r="r" b="b"/>
              <a:pathLst>
                <a:path w="5777" h="4945" extrusionOk="0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87" name="Google Shape;12587;p28"/>
            <p:cNvSpPr/>
            <p:nvPr/>
          </p:nvSpPr>
          <p:spPr>
            <a:xfrm>
              <a:off x="6278441" y="823212"/>
              <a:ext cx="142450" cy="172425"/>
            </a:xfrm>
            <a:custGeom>
              <a:avLst/>
              <a:gdLst/>
              <a:ahLst/>
              <a:cxnLst/>
              <a:rect l="l" t="t" r="r" b="b"/>
              <a:pathLst>
                <a:path w="5698" h="6897" extrusionOk="0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88" name="Google Shape;12588;p28"/>
            <p:cNvSpPr/>
            <p:nvPr/>
          </p:nvSpPr>
          <p:spPr>
            <a:xfrm>
              <a:off x="5663815" y="87268"/>
              <a:ext cx="69625" cy="71250"/>
            </a:xfrm>
            <a:custGeom>
              <a:avLst/>
              <a:gdLst/>
              <a:ahLst/>
              <a:cxnLst/>
              <a:rect l="l" t="t" r="r" b="b"/>
              <a:pathLst>
                <a:path w="2785" h="2850" extrusionOk="0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589" name="Google Shape;12589;p28"/>
          <p:cNvGrpSpPr/>
          <p:nvPr/>
        </p:nvGrpSpPr>
        <p:grpSpPr>
          <a:xfrm rot="6906324" flipH="1">
            <a:off x="-291054" y="5411341"/>
            <a:ext cx="2484031" cy="2415535"/>
            <a:chOff x="7805848" y="0"/>
            <a:chExt cx="1338162" cy="1420462"/>
          </a:xfrm>
        </p:grpSpPr>
        <p:grpSp>
          <p:nvGrpSpPr>
            <p:cNvPr id="12590" name="Google Shape;12590;p28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591" name="Google Shape;12591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2" name="Google Shape;12592;p28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3" name="Google Shape;12593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4" name="Google Shape;12594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5" name="Google Shape;12595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6" name="Google Shape;12596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7" name="Google Shape;12597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8" name="Google Shape;12598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99" name="Google Shape;12599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0" name="Google Shape;12600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1" name="Google Shape;12601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2" name="Google Shape;12602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3" name="Google Shape;12603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4" name="Google Shape;12604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5" name="Google Shape;12605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606" name="Google Shape;12606;p28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607" name="Google Shape;12607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8" name="Google Shape;12608;p28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09" name="Google Shape;12609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0" name="Google Shape;12610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1" name="Google Shape;12611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2" name="Google Shape;12612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3" name="Google Shape;12613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4" name="Google Shape;12614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5" name="Google Shape;12615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6" name="Google Shape;12616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7" name="Google Shape;12617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8" name="Google Shape;12618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19" name="Google Shape;12619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0" name="Google Shape;12620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1" name="Google Shape;12621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622" name="Google Shape;12622;p28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623" name="Google Shape;12623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4" name="Google Shape;12624;p28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5" name="Google Shape;12625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6" name="Google Shape;12626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7" name="Google Shape;12627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8" name="Google Shape;12628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29" name="Google Shape;12629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0" name="Google Shape;12630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1" name="Google Shape;12631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2" name="Google Shape;12632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3" name="Google Shape;12633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4" name="Google Shape;12634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5" name="Google Shape;12635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6" name="Google Shape;12636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37" name="Google Shape;12637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2638" name="Google Shape;12638;p28"/>
          <p:cNvGrpSpPr/>
          <p:nvPr/>
        </p:nvGrpSpPr>
        <p:grpSpPr>
          <a:xfrm rot="8496101" flipH="1">
            <a:off x="-1058419" y="3870198"/>
            <a:ext cx="2014812" cy="2138727"/>
            <a:chOff x="7805848" y="0"/>
            <a:chExt cx="1338162" cy="1420462"/>
          </a:xfrm>
        </p:grpSpPr>
        <p:grpSp>
          <p:nvGrpSpPr>
            <p:cNvPr id="12639" name="Google Shape;12639;p28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640" name="Google Shape;12640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1" name="Google Shape;12641;p28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2" name="Google Shape;12642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3" name="Google Shape;12643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4" name="Google Shape;12644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5" name="Google Shape;12645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6" name="Google Shape;12646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7" name="Google Shape;12647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8" name="Google Shape;12648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49" name="Google Shape;12649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0" name="Google Shape;12650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1" name="Google Shape;12651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2" name="Google Shape;12652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3" name="Google Shape;12653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4" name="Google Shape;12654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655" name="Google Shape;12655;p28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656" name="Google Shape;12656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7" name="Google Shape;12657;p28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8" name="Google Shape;12658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59" name="Google Shape;12659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0" name="Google Shape;12660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1" name="Google Shape;12661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2" name="Google Shape;12662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3" name="Google Shape;12663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4" name="Google Shape;12664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5" name="Google Shape;12665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6" name="Google Shape;12666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7" name="Google Shape;12667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8" name="Google Shape;12668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69" name="Google Shape;12669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0" name="Google Shape;12670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671" name="Google Shape;12671;p28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672" name="Google Shape;12672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3" name="Google Shape;12673;p28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4" name="Google Shape;12674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5" name="Google Shape;12675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6" name="Google Shape;12676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7" name="Google Shape;12677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8" name="Google Shape;12678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79" name="Google Shape;12679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80" name="Google Shape;12680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81" name="Google Shape;12681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82" name="Google Shape;12682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83" name="Google Shape;12683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84" name="Google Shape;12684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85" name="Google Shape;12685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86" name="Google Shape;12686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2687" name="Google Shape;12687;p28"/>
          <p:cNvGrpSpPr/>
          <p:nvPr/>
        </p:nvGrpSpPr>
        <p:grpSpPr>
          <a:xfrm rot="-982230" flipH="1">
            <a:off x="2045938" y="5644057"/>
            <a:ext cx="2484061" cy="2415499"/>
            <a:chOff x="7805848" y="0"/>
            <a:chExt cx="1338162" cy="1420462"/>
          </a:xfrm>
        </p:grpSpPr>
        <p:grpSp>
          <p:nvGrpSpPr>
            <p:cNvPr id="12688" name="Google Shape;12688;p28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689" name="Google Shape;12689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0" name="Google Shape;12690;p28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1" name="Google Shape;12691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2" name="Google Shape;12692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3" name="Google Shape;12693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4" name="Google Shape;12694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5" name="Google Shape;12695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6" name="Google Shape;12696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7" name="Google Shape;12697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8" name="Google Shape;12698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699" name="Google Shape;12699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00" name="Google Shape;12700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01" name="Google Shape;12701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02" name="Google Shape;12702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03" name="Google Shape;12703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704" name="Google Shape;12704;p28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705" name="Google Shape;12705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06" name="Google Shape;12706;p28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07" name="Google Shape;12707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08" name="Google Shape;12708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09" name="Google Shape;12709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0" name="Google Shape;12710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1" name="Google Shape;12711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2" name="Google Shape;12712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3" name="Google Shape;12713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4" name="Google Shape;12714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5" name="Google Shape;12715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6" name="Google Shape;12716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7" name="Google Shape;12717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8" name="Google Shape;12718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19" name="Google Shape;12719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720" name="Google Shape;12720;p28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721" name="Google Shape;12721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2" name="Google Shape;12722;p28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3" name="Google Shape;12723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4" name="Google Shape;12724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5" name="Google Shape;12725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6" name="Google Shape;12726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7" name="Google Shape;12727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8" name="Google Shape;12728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29" name="Google Shape;12729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30" name="Google Shape;12730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31" name="Google Shape;12731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32" name="Google Shape;12732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33" name="Google Shape;12733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34" name="Google Shape;12734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35" name="Google Shape;12735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2736" name="Google Shape;12736;p28"/>
          <p:cNvGrpSpPr/>
          <p:nvPr/>
        </p:nvGrpSpPr>
        <p:grpSpPr>
          <a:xfrm rot="6881150" flipH="1">
            <a:off x="-1322001" y="1876521"/>
            <a:ext cx="2014729" cy="2138639"/>
            <a:chOff x="7805848" y="0"/>
            <a:chExt cx="1338162" cy="1420462"/>
          </a:xfrm>
        </p:grpSpPr>
        <p:grpSp>
          <p:nvGrpSpPr>
            <p:cNvPr id="12737" name="Google Shape;12737;p28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738" name="Google Shape;12738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39" name="Google Shape;12739;p28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0" name="Google Shape;12740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1" name="Google Shape;12741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2" name="Google Shape;12742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3" name="Google Shape;12743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4" name="Google Shape;12744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5" name="Google Shape;12745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6" name="Google Shape;12746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7" name="Google Shape;12747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8" name="Google Shape;12748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49" name="Google Shape;12749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0" name="Google Shape;12750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1" name="Google Shape;12751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2" name="Google Shape;12752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753" name="Google Shape;12753;p28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754" name="Google Shape;12754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5" name="Google Shape;12755;p28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6" name="Google Shape;12756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7" name="Google Shape;12757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8" name="Google Shape;12758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59" name="Google Shape;12759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0" name="Google Shape;12760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1" name="Google Shape;12761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2" name="Google Shape;12762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3" name="Google Shape;12763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4" name="Google Shape;12764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5" name="Google Shape;12765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6" name="Google Shape;12766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7" name="Google Shape;12767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68" name="Google Shape;12768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769" name="Google Shape;12769;p28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770" name="Google Shape;12770;p28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1" name="Google Shape;12771;p28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2" name="Google Shape;12772;p28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3" name="Google Shape;12773;p28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4" name="Google Shape;12774;p28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5" name="Google Shape;12775;p28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6" name="Google Shape;12776;p28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7" name="Google Shape;12777;p28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8" name="Google Shape;12778;p28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79" name="Google Shape;12779;p28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80" name="Google Shape;12780;p28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81" name="Google Shape;12781;p28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82" name="Google Shape;12782;p28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83" name="Google Shape;12783;p28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84" name="Google Shape;12784;p28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5731329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4">
  <p:cSld name="Title only 14">
    <p:spTree>
      <p:nvGrpSpPr>
        <p:cNvPr id="1" name="Shape 1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86" name="Google Shape;12786;p29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2787" name="Google Shape;12787;p2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788" name="Google Shape;12788;p2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789" name="Google Shape;12789;p29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0" name="Google Shape;12790;p29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1" name="Google Shape;12791;p29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2" name="Google Shape;12792;p29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3" name="Google Shape;12793;p29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4" name="Google Shape;12794;p29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5" name="Google Shape;12795;p29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6" name="Google Shape;12796;p29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7" name="Google Shape;12797;p29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8" name="Google Shape;12798;p29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799" name="Google Shape;12799;p29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0" name="Google Shape;12800;p29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1" name="Google Shape;12801;p29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2" name="Google Shape;12802;p29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3" name="Google Shape;12803;p29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4" name="Google Shape;12804;p29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5" name="Google Shape;12805;p29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6" name="Google Shape;12806;p2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7" name="Google Shape;12807;p2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8" name="Google Shape;12808;p2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09" name="Google Shape;12809;p2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0" name="Google Shape;12810;p2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1" name="Google Shape;12811;p2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2" name="Google Shape;12812;p2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3" name="Google Shape;12813;p2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814" name="Google Shape;12814;p2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815" name="Google Shape;12815;p2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6" name="Google Shape;12816;p2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7" name="Google Shape;12817;p2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8" name="Google Shape;12818;p2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19" name="Google Shape;12819;p2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0" name="Google Shape;12820;p2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1" name="Google Shape;12821;p2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2" name="Google Shape;12822;p2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3" name="Google Shape;12823;p2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4" name="Google Shape;12824;p29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5" name="Google Shape;12825;p2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6" name="Google Shape;12826;p2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7" name="Google Shape;12827;p2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8" name="Google Shape;12828;p2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29" name="Google Shape;12829;p2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0" name="Google Shape;12830;p2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1" name="Google Shape;12831;p2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2" name="Google Shape;12832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3" name="Google Shape;12833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4" name="Google Shape;12834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5" name="Google Shape;12835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6" name="Google Shape;12836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7" name="Google Shape;12837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8" name="Google Shape;12838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39" name="Google Shape;12839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40" name="Google Shape;12840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2841" name="Google Shape;12841;p2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2" name="Google Shape;12842;p2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3" name="Google Shape;12843;p2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4" name="Google Shape;12844;p2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5" name="Google Shape;12845;p2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6" name="Google Shape;12846;p2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7" name="Google Shape;12847;p2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8" name="Google Shape;12848;p2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9" name="Google Shape;12849;p2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0" name="Google Shape;12850;p2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1" name="Google Shape;12851;p2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2" name="Google Shape;12852;p2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3" name="Google Shape;12853;p29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4" name="Google Shape;12854;p29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5" name="Google Shape;12855;p29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6" name="Google Shape;12856;p29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7" name="Google Shape;12857;p29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8" name="Google Shape;12858;p29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9" name="Google Shape;12859;p29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0" name="Google Shape;12860;p29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1" name="Google Shape;12861;p2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2" name="Google Shape;12862;p2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3" name="Google Shape;12863;p2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4" name="Google Shape;12864;p2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5" name="Google Shape;12865;p2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6" name="Google Shape;12866;p2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7" name="Google Shape;12867;p2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8" name="Google Shape;12868;p2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9" name="Google Shape;12869;p2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0" name="Google Shape;12870;p2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1" name="Google Shape;12871;p2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2" name="Google Shape;12872;p2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3" name="Google Shape;12873;p2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4" name="Google Shape;12874;p2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5" name="Google Shape;12875;p2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6" name="Google Shape;12876;p2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7" name="Google Shape;12877;p29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8" name="Google Shape;12878;p29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9" name="Google Shape;12879;p29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0" name="Google Shape;12880;p29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1" name="Google Shape;12881;p29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2" name="Google Shape;12882;p29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3" name="Google Shape;12883;p29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4" name="Google Shape;12884;p29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5" name="Google Shape;12885;p29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6" name="Google Shape;12886;p2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7" name="Google Shape;12887;p29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8" name="Google Shape;12888;p29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9" name="Google Shape;12889;p29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0" name="Google Shape;12890;p29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1" name="Google Shape;12891;p29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2" name="Google Shape;12892;p29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3" name="Google Shape;12893;p29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4" name="Google Shape;12894;p29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5" name="Google Shape;12895;p29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6" name="Google Shape;12896;p29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7" name="Google Shape;12897;p29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8" name="Google Shape;12898;p29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9" name="Google Shape;12899;p29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0" name="Google Shape;12900;p29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1" name="Google Shape;12901;p29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2" name="Google Shape;12902;p29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3" name="Google Shape;12903;p29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4" name="Google Shape;12904;p2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5" name="Google Shape;12905;p2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6" name="Google Shape;12906;p2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7" name="Google Shape;12907;p2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8" name="Google Shape;12908;p2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9" name="Google Shape;12909;p2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0" name="Google Shape;12910;p2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1" name="Google Shape;12911;p2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2" name="Google Shape;12912;p2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3" name="Google Shape;12913;p29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4" name="Google Shape;12914;p29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5" name="Google Shape;12915;p29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6" name="Google Shape;12916;p29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7" name="Google Shape;12917;p29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8" name="Google Shape;12918;p29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9" name="Google Shape;12919;p29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0" name="Google Shape;12920;p29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1" name="Google Shape;12921;p29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2" name="Google Shape;12922;p29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3" name="Google Shape;12923;p29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4" name="Google Shape;12924;p29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5" name="Google Shape;12925;p29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6" name="Google Shape;12926;p29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7" name="Google Shape;12927;p29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8" name="Google Shape;12928;p29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9" name="Google Shape;12929;p29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0" name="Google Shape;12930;p2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1" name="Google Shape;12931;p2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2" name="Google Shape;12932;p2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3" name="Google Shape;12933;p2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4" name="Google Shape;12934;p2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5" name="Google Shape;12935;p2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6" name="Google Shape;12936;p2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7" name="Google Shape;12937;p2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8" name="Google Shape;12938;p2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9" name="Google Shape;12939;p29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0" name="Google Shape;12940;p2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941" name="Google Shape;12941;p2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2942" name="Google Shape;12942;p2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3" name="Google Shape;12943;p2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4" name="Google Shape;12944;p2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5" name="Google Shape;12945;p2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6" name="Google Shape;12946;p2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7" name="Google Shape;12947;p2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8" name="Google Shape;12948;p2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49" name="Google Shape;12949;p2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0" name="Google Shape;12950;p2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1" name="Google Shape;12951;p2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2" name="Google Shape;12952;p2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3" name="Google Shape;12953;p2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4" name="Google Shape;12954;p2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5" name="Google Shape;12955;p2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6" name="Google Shape;12956;p2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7" name="Google Shape;12957;p2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8" name="Google Shape;12958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59" name="Google Shape;12959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0" name="Google Shape;12960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1" name="Google Shape;12961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2" name="Google Shape;12962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3" name="Google Shape;12963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4" name="Google Shape;12964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5" name="Google Shape;12965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6" name="Google Shape;12966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67" name="Google Shape;12967;p2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2968" name="Google Shape;12968;p29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9" name="Google Shape;12969;p2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0" name="Google Shape;12970;p2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1" name="Google Shape;12971;p2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2" name="Google Shape;12972;p2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973" name="Google Shape;12973;p2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2974" name="Google Shape;12974;p2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75" name="Google Shape;12975;p2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76" name="Google Shape;12976;p2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77" name="Google Shape;12977;p2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78" name="Google Shape;12978;p2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79" name="Google Shape;12979;p2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0" name="Google Shape;12980;p2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1" name="Google Shape;12981;p2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2" name="Google Shape;12982;p2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3" name="Google Shape;12983;p2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4" name="Google Shape;12984;p2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5" name="Google Shape;12985;p2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6" name="Google Shape;12986;p2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7" name="Google Shape;12987;p2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8" name="Google Shape;12988;p2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89" name="Google Shape;12989;p2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0" name="Google Shape;12990;p2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1" name="Google Shape;12991;p2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2" name="Google Shape;12992;p2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3" name="Google Shape;12993;p2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4" name="Google Shape;12994;p2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5" name="Google Shape;12995;p2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6" name="Google Shape;12996;p2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7" name="Google Shape;12997;p2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8" name="Google Shape;12998;p2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99" name="Google Shape;12999;p2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000" name="Google Shape;13000;p2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001" name="Google Shape;13001;p2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002" name="Google Shape;13002;p2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3" name="Google Shape;13003;p2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4" name="Google Shape;13004;p2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5" name="Google Shape;13005;p2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6" name="Google Shape;13006;p2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7" name="Google Shape;13007;p2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8" name="Google Shape;13008;p2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09" name="Google Shape;13009;p2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0" name="Google Shape;13010;p2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1" name="Google Shape;13011;p2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2" name="Google Shape;13012;p2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3" name="Google Shape;13013;p2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4" name="Google Shape;13014;p2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5" name="Google Shape;13015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6" name="Google Shape;13016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7" name="Google Shape;13017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8" name="Google Shape;13018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19" name="Google Shape;13019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0" name="Google Shape;13020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1" name="Google Shape;13021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2" name="Google Shape;13022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3" name="Google Shape;13023;p2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4" name="Google Shape;13024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5" name="Google Shape;13025;p2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6" name="Google Shape;13026;p2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27" name="Google Shape;13027;p2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3028" name="Google Shape;13028;p2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7469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3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30" name="Google Shape;13030;p30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3031" name="Google Shape;13031;p3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032" name="Google Shape;13032;p3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033" name="Google Shape;13033;p30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4" name="Google Shape;13034;p30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5" name="Google Shape;13035;p30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6" name="Google Shape;13036;p30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7" name="Google Shape;13037;p30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8" name="Google Shape;13038;p30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39" name="Google Shape;13039;p30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0" name="Google Shape;13040;p30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1" name="Google Shape;13041;p30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2" name="Google Shape;13042;p30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3" name="Google Shape;13043;p30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4" name="Google Shape;13044;p30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5" name="Google Shape;13045;p30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6" name="Google Shape;13046;p30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7" name="Google Shape;13047;p30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8" name="Google Shape;13048;p30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49" name="Google Shape;13049;p30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0" name="Google Shape;13050;p3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1" name="Google Shape;13051;p3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2" name="Google Shape;13052;p3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3" name="Google Shape;13053;p3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4" name="Google Shape;13054;p3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5" name="Google Shape;13055;p3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6" name="Google Shape;13056;p3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57" name="Google Shape;13057;p3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058" name="Google Shape;13058;p3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059" name="Google Shape;13059;p3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0" name="Google Shape;13060;p3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1" name="Google Shape;13061;p3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2" name="Google Shape;13062;p3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3" name="Google Shape;13063;p3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4" name="Google Shape;13064;p3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5" name="Google Shape;13065;p3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6" name="Google Shape;13066;p3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7" name="Google Shape;13067;p3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8" name="Google Shape;13068;p30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69" name="Google Shape;13069;p3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0" name="Google Shape;13070;p3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1" name="Google Shape;13071;p3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2" name="Google Shape;13072;p3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3" name="Google Shape;13073;p3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4" name="Google Shape;13074;p3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5" name="Google Shape;13075;p3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6" name="Google Shape;13076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7" name="Google Shape;13077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8" name="Google Shape;13078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79" name="Google Shape;13079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80" name="Google Shape;13080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81" name="Google Shape;13081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82" name="Google Shape;13082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83" name="Google Shape;13083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84" name="Google Shape;13084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085" name="Google Shape;13085;p3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6" name="Google Shape;13086;p3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7" name="Google Shape;13087;p3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8" name="Google Shape;13088;p3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9" name="Google Shape;13089;p3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0" name="Google Shape;13090;p3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1" name="Google Shape;13091;p3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2" name="Google Shape;13092;p3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3" name="Google Shape;13093;p3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4" name="Google Shape;13094;p3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5" name="Google Shape;13095;p3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6" name="Google Shape;13096;p3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7" name="Google Shape;13097;p30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8" name="Google Shape;13098;p30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9" name="Google Shape;13099;p30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0" name="Google Shape;13100;p30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1" name="Google Shape;13101;p30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2" name="Google Shape;13102;p30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3" name="Google Shape;13103;p30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4" name="Google Shape;13104;p30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5" name="Google Shape;13105;p3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6" name="Google Shape;13106;p3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7" name="Google Shape;13107;p3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8" name="Google Shape;13108;p3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9" name="Google Shape;13109;p3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0" name="Google Shape;13110;p3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1" name="Google Shape;13111;p3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2" name="Google Shape;13112;p3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3" name="Google Shape;13113;p3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4" name="Google Shape;13114;p3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5" name="Google Shape;13115;p3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6" name="Google Shape;13116;p3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7" name="Google Shape;13117;p3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8" name="Google Shape;13118;p3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9" name="Google Shape;13119;p3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0" name="Google Shape;13120;p3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1" name="Google Shape;13121;p30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2" name="Google Shape;13122;p30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3" name="Google Shape;13123;p30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4" name="Google Shape;13124;p30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5" name="Google Shape;13125;p30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6" name="Google Shape;13126;p30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7" name="Google Shape;13127;p30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8" name="Google Shape;13128;p30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9" name="Google Shape;13129;p30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0" name="Google Shape;13130;p3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1" name="Google Shape;13131;p30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2" name="Google Shape;13132;p30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3" name="Google Shape;13133;p30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4" name="Google Shape;13134;p30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5" name="Google Shape;13135;p30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6" name="Google Shape;13136;p30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7" name="Google Shape;13137;p30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8" name="Google Shape;13138;p30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9" name="Google Shape;13139;p30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0" name="Google Shape;13140;p30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1" name="Google Shape;13141;p30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2" name="Google Shape;13142;p30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3" name="Google Shape;13143;p30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4" name="Google Shape;13144;p30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5" name="Google Shape;13145;p30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6" name="Google Shape;13146;p30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7" name="Google Shape;13147;p30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8" name="Google Shape;13148;p3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9" name="Google Shape;13149;p3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0" name="Google Shape;13150;p3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1" name="Google Shape;13151;p3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2" name="Google Shape;13152;p3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3" name="Google Shape;13153;p3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4" name="Google Shape;13154;p3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5" name="Google Shape;13155;p3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6" name="Google Shape;13156;p3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7" name="Google Shape;13157;p30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8" name="Google Shape;13158;p30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9" name="Google Shape;13159;p30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0" name="Google Shape;13160;p30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1" name="Google Shape;13161;p30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2" name="Google Shape;13162;p30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3" name="Google Shape;13163;p30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4" name="Google Shape;13164;p30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5" name="Google Shape;13165;p30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6" name="Google Shape;13166;p30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7" name="Google Shape;13167;p30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8" name="Google Shape;13168;p30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9" name="Google Shape;13169;p30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0" name="Google Shape;13170;p30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1" name="Google Shape;13171;p30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2" name="Google Shape;13172;p30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3" name="Google Shape;13173;p30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4" name="Google Shape;13174;p3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5" name="Google Shape;13175;p3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6" name="Google Shape;13176;p3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7" name="Google Shape;13177;p3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8" name="Google Shape;13178;p3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9" name="Google Shape;13179;p3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0" name="Google Shape;13180;p3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1" name="Google Shape;13181;p3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2" name="Google Shape;13182;p3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3" name="Google Shape;13183;p30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4" name="Google Shape;13184;p3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185" name="Google Shape;13185;p3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186" name="Google Shape;13186;p3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87" name="Google Shape;13187;p3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88" name="Google Shape;13188;p3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89" name="Google Shape;13189;p3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0" name="Google Shape;13190;p3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1" name="Google Shape;13191;p3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2" name="Google Shape;13192;p3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3" name="Google Shape;13193;p3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4" name="Google Shape;13194;p3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5" name="Google Shape;13195;p3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6" name="Google Shape;13196;p3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7" name="Google Shape;13197;p3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8" name="Google Shape;13198;p3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99" name="Google Shape;13199;p3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0" name="Google Shape;13200;p3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1" name="Google Shape;13201;p3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2" name="Google Shape;13202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3" name="Google Shape;13203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4" name="Google Shape;13204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5" name="Google Shape;13205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6" name="Google Shape;13206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7" name="Google Shape;13207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8" name="Google Shape;13208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09" name="Google Shape;13209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10" name="Google Shape;13210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11" name="Google Shape;13211;p3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212" name="Google Shape;13212;p30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3" name="Google Shape;13213;p3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4" name="Google Shape;13214;p3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5" name="Google Shape;13215;p3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6" name="Google Shape;13216;p3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217" name="Google Shape;13217;p3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3218" name="Google Shape;13218;p3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19" name="Google Shape;13219;p3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0" name="Google Shape;13220;p3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1" name="Google Shape;13221;p3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2" name="Google Shape;13222;p3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3" name="Google Shape;13223;p3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4" name="Google Shape;13224;p3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5" name="Google Shape;13225;p3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6" name="Google Shape;13226;p3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7" name="Google Shape;13227;p3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8" name="Google Shape;13228;p3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9" name="Google Shape;13229;p3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0" name="Google Shape;13230;p3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1" name="Google Shape;13231;p3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2" name="Google Shape;13232;p3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3" name="Google Shape;13233;p3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4" name="Google Shape;13234;p3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5" name="Google Shape;13235;p3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6" name="Google Shape;13236;p3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7" name="Google Shape;13237;p3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8" name="Google Shape;13238;p3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39" name="Google Shape;13239;p3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40" name="Google Shape;13240;p3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41" name="Google Shape;13241;p3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42" name="Google Shape;13242;p3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43" name="Google Shape;13243;p3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244" name="Google Shape;13244;p3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245" name="Google Shape;13245;p3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246" name="Google Shape;13246;p3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47" name="Google Shape;13247;p3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48" name="Google Shape;13248;p3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49" name="Google Shape;13249;p3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0" name="Google Shape;13250;p3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1" name="Google Shape;13251;p3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2" name="Google Shape;13252;p3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3" name="Google Shape;13253;p3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4" name="Google Shape;13254;p3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5" name="Google Shape;13255;p3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6" name="Google Shape;13256;p3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7" name="Google Shape;13257;p3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8" name="Google Shape;13258;p3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9" name="Google Shape;13259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0" name="Google Shape;13260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1" name="Google Shape;13261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2" name="Google Shape;13262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3" name="Google Shape;13263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4" name="Google Shape;13264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5" name="Google Shape;13265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6" name="Google Shape;13266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7" name="Google Shape;13267;p3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8" name="Google Shape;13268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9" name="Google Shape;13269;p3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70" name="Google Shape;13270;p3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71" name="Google Shape;13271;p3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3272" name="Google Shape;13272;p30"/>
          <p:cNvGrpSpPr/>
          <p:nvPr/>
        </p:nvGrpSpPr>
        <p:grpSpPr>
          <a:xfrm>
            <a:off x="9769505" y="-550763"/>
            <a:ext cx="2995851" cy="3901067"/>
            <a:chOff x="7327129" y="-413072"/>
            <a:chExt cx="2246888" cy="2925800"/>
          </a:xfrm>
        </p:grpSpPr>
        <p:grpSp>
          <p:nvGrpSpPr>
            <p:cNvPr id="13273" name="Google Shape;13273;p30"/>
            <p:cNvGrpSpPr/>
            <p:nvPr/>
          </p:nvGrpSpPr>
          <p:grpSpPr>
            <a:xfrm rot="9887729">
              <a:off x="8154883" y="414371"/>
              <a:ext cx="369354" cy="250254"/>
              <a:chOff x="4815275" y="1064150"/>
              <a:chExt cx="432450" cy="297250"/>
            </a:xfrm>
          </p:grpSpPr>
          <p:sp>
            <p:nvSpPr>
              <p:cNvPr id="13274" name="Google Shape;13274;p30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avLst/>
                <a:gdLst/>
                <a:ahLst/>
                <a:cxnLst/>
                <a:rect l="l" t="t" r="r" b="b"/>
                <a:pathLst>
                  <a:path w="5777" h="4945" extrusionOk="0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75" name="Google Shape;13275;p30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6897" extrusionOk="0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76" name="Google Shape;13276;p30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321" extrusionOk="0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77" name="Google Shape;13277;p30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2850" extrusionOk="0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278" name="Google Shape;13278;p30"/>
            <p:cNvGrpSpPr/>
            <p:nvPr/>
          </p:nvGrpSpPr>
          <p:grpSpPr>
            <a:xfrm rot="1008907" flipH="1">
              <a:off x="7601039" y="-213164"/>
              <a:ext cx="1699068" cy="2145022"/>
              <a:chOff x="146217" y="2712579"/>
              <a:chExt cx="1552966" cy="1960401"/>
            </a:xfrm>
          </p:grpSpPr>
          <p:grpSp>
            <p:nvGrpSpPr>
              <p:cNvPr id="13279" name="Google Shape;13279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280" name="Google Shape;13280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81" name="Google Shape;13281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82" name="Google Shape;13282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83" name="Google Shape;13283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84" name="Google Shape;13284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85" name="Google Shape;13285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86" name="Google Shape;13286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87" name="Google Shape;13287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88" name="Google Shape;13288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89" name="Google Shape;13289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90" name="Google Shape;13290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91" name="Google Shape;13291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92" name="Google Shape;13292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93" name="Google Shape;13293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294" name="Google Shape;13294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295" name="Google Shape;13295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96" name="Google Shape;13296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97" name="Google Shape;13297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98" name="Google Shape;13298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299" name="Google Shape;13299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00" name="Google Shape;13300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01" name="Google Shape;13301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02" name="Google Shape;13302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03" name="Google Shape;13303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04" name="Google Shape;13304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05" name="Google Shape;13305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06" name="Google Shape;13306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07" name="Google Shape;13307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08" name="Google Shape;13308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309" name="Google Shape;13309;p30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310" name="Google Shape;13310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11" name="Google Shape;13311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12" name="Google Shape;13312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13" name="Google Shape;13313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14" name="Google Shape;13314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15" name="Google Shape;13315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16" name="Google Shape;13316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17" name="Google Shape;13317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18" name="Google Shape;13318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19" name="Google Shape;13319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20" name="Google Shape;13320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21" name="Google Shape;13321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22" name="Google Shape;13322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23" name="Google Shape;13323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3324" name="Google Shape;13324;p30"/>
            <p:cNvGrpSpPr/>
            <p:nvPr/>
          </p:nvGrpSpPr>
          <p:grpSpPr>
            <a:xfrm rot="-10179883" flipH="1">
              <a:off x="7541670" y="232533"/>
              <a:ext cx="1699182" cy="2145171"/>
              <a:chOff x="146217" y="2712579"/>
              <a:chExt cx="1552966" cy="1960401"/>
            </a:xfrm>
          </p:grpSpPr>
          <p:grpSp>
            <p:nvGrpSpPr>
              <p:cNvPr id="13325" name="Google Shape;13325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326" name="Google Shape;13326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27" name="Google Shape;13327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28" name="Google Shape;13328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29" name="Google Shape;13329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30" name="Google Shape;13330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31" name="Google Shape;13331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32" name="Google Shape;13332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33" name="Google Shape;13333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34" name="Google Shape;13334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35" name="Google Shape;13335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36" name="Google Shape;13336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37" name="Google Shape;13337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38" name="Google Shape;13338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39" name="Google Shape;13339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340" name="Google Shape;13340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341" name="Google Shape;1334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42" name="Google Shape;1334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43" name="Google Shape;1334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44" name="Google Shape;1334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45" name="Google Shape;1334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46" name="Google Shape;1334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47" name="Google Shape;1334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48" name="Google Shape;1334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49" name="Google Shape;1334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50" name="Google Shape;1335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51" name="Google Shape;1335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52" name="Google Shape;1335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53" name="Google Shape;1335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54" name="Google Shape;1335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355" name="Google Shape;13355;p30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356" name="Google Shape;13356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57" name="Google Shape;13357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58" name="Google Shape;13358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59" name="Google Shape;13359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60" name="Google Shape;13360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61" name="Google Shape;13361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62" name="Google Shape;13362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63" name="Google Shape;13363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64" name="Google Shape;13364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65" name="Google Shape;13365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66" name="Google Shape;13366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67" name="Google Shape;13367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68" name="Google Shape;13368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69" name="Google Shape;13369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3370" name="Google Shape;13370;p30"/>
            <p:cNvGrpSpPr/>
            <p:nvPr/>
          </p:nvGrpSpPr>
          <p:grpSpPr>
            <a:xfrm rot="-1674192">
              <a:off x="8525114" y="1213204"/>
              <a:ext cx="369355" cy="250238"/>
              <a:chOff x="4815275" y="1064150"/>
              <a:chExt cx="432450" cy="297250"/>
            </a:xfrm>
          </p:grpSpPr>
          <p:sp>
            <p:nvSpPr>
              <p:cNvPr id="13371" name="Google Shape;13371;p30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avLst/>
                <a:gdLst/>
                <a:ahLst/>
                <a:cxnLst/>
                <a:rect l="l" t="t" r="r" b="b"/>
                <a:pathLst>
                  <a:path w="5777" h="4945" extrusionOk="0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72" name="Google Shape;13372;p30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6897" extrusionOk="0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73" name="Google Shape;13373;p30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321" extrusionOk="0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74" name="Google Shape;13374;p30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2850" extrusionOk="0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375" name="Google Shape;13375;p30"/>
            <p:cNvSpPr/>
            <p:nvPr/>
          </p:nvSpPr>
          <p:spPr>
            <a:xfrm>
              <a:off x="8247050" y="832627"/>
              <a:ext cx="579002" cy="308700"/>
            </a:xfrm>
            <a:custGeom>
              <a:avLst/>
              <a:gdLst/>
              <a:ahLst/>
              <a:cxnLst/>
              <a:rect l="l" t="t" r="r" b="b"/>
              <a:pathLst>
                <a:path w="23771" h="12675" extrusionOk="0">
                  <a:moveTo>
                    <a:pt x="17326" y="0"/>
                  </a:moveTo>
                  <a:lnTo>
                    <a:pt x="17326" y="0"/>
                  </a:lnTo>
                  <a:cubicBezTo>
                    <a:pt x="12737" y="1216"/>
                    <a:pt x="8481" y="3404"/>
                    <a:pt x="4834" y="6414"/>
                  </a:cubicBezTo>
                  <a:cubicBezTo>
                    <a:pt x="3831" y="7234"/>
                    <a:pt x="2858" y="8146"/>
                    <a:pt x="1977" y="9119"/>
                  </a:cubicBezTo>
                  <a:cubicBezTo>
                    <a:pt x="1885" y="9180"/>
                    <a:pt x="1825" y="9301"/>
                    <a:pt x="1794" y="9392"/>
                  </a:cubicBezTo>
                  <a:cubicBezTo>
                    <a:pt x="1733" y="9605"/>
                    <a:pt x="1885" y="9818"/>
                    <a:pt x="1885" y="10031"/>
                  </a:cubicBezTo>
                  <a:cubicBezTo>
                    <a:pt x="1885" y="10456"/>
                    <a:pt x="1369" y="10669"/>
                    <a:pt x="1004" y="10882"/>
                  </a:cubicBezTo>
                  <a:cubicBezTo>
                    <a:pt x="396" y="11277"/>
                    <a:pt x="1" y="11945"/>
                    <a:pt x="31" y="12675"/>
                  </a:cubicBezTo>
                  <a:cubicBezTo>
                    <a:pt x="1034" y="12675"/>
                    <a:pt x="2068" y="12614"/>
                    <a:pt x="3101" y="12523"/>
                  </a:cubicBezTo>
                  <a:cubicBezTo>
                    <a:pt x="3922" y="12462"/>
                    <a:pt x="4773" y="12341"/>
                    <a:pt x="5594" y="12249"/>
                  </a:cubicBezTo>
                  <a:lnTo>
                    <a:pt x="6566" y="12128"/>
                  </a:lnTo>
                  <a:cubicBezTo>
                    <a:pt x="6901" y="12097"/>
                    <a:pt x="7235" y="12037"/>
                    <a:pt x="7569" y="12006"/>
                  </a:cubicBezTo>
                  <a:cubicBezTo>
                    <a:pt x="9424" y="11702"/>
                    <a:pt x="11247" y="11094"/>
                    <a:pt x="12919" y="10213"/>
                  </a:cubicBezTo>
                  <a:cubicBezTo>
                    <a:pt x="13527" y="9848"/>
                    <a:pt x="14165" y="9514"/>
                    <a:pt x="14804" y="9240"/>
                  </a:cubicBezTo>
                  <a:cubicBezTo>
                    <a:pt x="15412" y="9028"/>
                    <a:pt x="16019" y="8906"/>
                    <a:pt x="16627" y="8724"/>
                  </a:cubicBezTo>
                  <a:cubicBezTo>
                    <a:pt x="18360" y="8176"/>
                    <a:pt x="19789" y="7052"/>
                    <a:pt x="21217" y="5927"/>
                  </a:cubicBezTo>
                  <a:cubicBezTo>
                    <a:pt x="21399" y="5806"/>
                    <a:pt x="21551" y="5593"/>
                    <a:pt x="21643" y="5380"/>
                  </a:cubicBezTo>
                  <a:cubicBezTo>
                    <a:pt x="21673" y="5258"/>
                    <a:pt x="21643" y="5137"/>
                    <a:pt x="21673" y="5015"/>
                  </a:cubicBezTo>
                  <a:cubicBezTo>
                    <a:pt x="21764" y="4590"/>
                    <a:pt x="22372" y="4468"/>
                    <a:pt x="22707" y="4164"/>
                  </a:cubicBezTo>
                  <a:cubicBezTo>
                    <a:pt x="22858" y="3951"/>
                    <a:pt x="23010" y="3708"/>
                    <a:pt x="23071" y="3435"/>
                  </a:cubicBezTo>
                  <a:lnTo>
                    <a:pt x="23770" y="1368"/>
                  </a:lnTo>
                  <a:cubicBezTo>
                    <a:pt x="22788" y="1140"/>
                    <a:pt x="21792" y="1028"/>
                    <a:pt x="20800" y="1028"/>
                  </a:cubicBezTo>
                  <a:cubicBezTo>
                    <a:pt x="17956" y="1028"/>
                    <a:pt x="15149" y="1950"/>
                    <a:pt x="12828" y="3708"/>
                  </a:cubicBezTo>
                  <a:cubicBezTo>
                    <a:pt x="12554" y="3921"/>
                    <a:pt x="12250" y="4134"/>
                    <a:pt x="11946" y="4286"/>
                  </a:cubicBezTo>
                  <a:cubicBezTo>
                    <a:pt x="11673" y="4377"/>
                    <a:pt x="11399" y="4407"/>
                    <a:pt x="11126" y="4468"/>
                  </a:cubicBezTo>
                  <a:cubicBezTo>
                    <a:pt x="9940" y="4772"/>
                    <a:pt x="9120" y="5836"/>
                    <a:pt x="8117" y="6535"/>
                  </a:cubicBezTo>
                  <a:cubicBezTo>
                    <a:pt x="7630" y="6869"/>
                    <a:pt x="7114" y="7143"/>
                    <a:pt x="6597" y="7477"/>
                  </a:cubicBezTo>
                  <a:cubicBezTo>
                    <a:pt x="5867" y="8024"/>
                    <a:pt x="5259" y="8724"/>
                    <a:pt x="4895" y="9544"/>
                  </a:cubicBezTo>
                  <a:cubicBezTo>
                    <a:pt x="5503" y="9657"/>
                    <a:pt x="6129" y="9720"/>
                    <a:pt x="6758" y="9720"/>
                  </a:cubicBezTo>
                  <a:cubicBezTo>
                    <a:pt x="6978" y="9720"/>
                    <a:pt x="7198" y="9712"/>
                    <a:pt x="7417" y="9696"/>
                  </a:cubicBezTo>
                  <a:cubicBezTo>
                    <a:pt x="8269" y="9635"/>
                    <a:pt x="9089" y="9271"/>
                    <a:pt x="9697" y="8663"/>
                  </a:cubicBezTo>
                  <a:cubicBezTo>
                    <a:pt x="10974" y="8663"/>
                    <a:pt x="12220" y="8389"/>
                    <a:pt x="13405" y="7903"/>
                  </a:cubicBezTo>
                  <a:cubicBezTo>
                    <a:pt x="14925" y="7295"/>
                    <a:pt x="16263" y="6322"/>
                    <a:pt x="17752" y="5562"/>
                  </a:cubicBezTo>
                  <a:cubicBezTo>
                    <a:pt x="17076" y="5219"/>
                    <a:pt x="16348" y="5053"/>
                    <a:pt x="15627" y="5053"/>
                  </a:cubicBezTo>
                  <a:cubicBezTo>
                    <a:pt x="14368" y="5053"/>
                    <a:pt x="13128" y="5558"/>
                    <a:pt x="12220" y="6505"/>
                  </a:cubicBezTo>
                  <a:cubicBezTo>
                    <a:pt x="12980" y="5927"/>
                    <a:pt x="13922" y="5593"/>
                    <a:pt x="14895" y="5593"/>
                  </a:cubicBezTo>
                  <a:cubicBezTo>
                    <a:pt x="14956" y="5593"/>
                    <a:pt x="15047" y="5593"/>
                    <a:pt x="15138" y="5654"/>
                  </a:cubicBezTo>
                  <a:cubicBezTo>
                    <a:pt x="15320" y="5806"/>
                    <a:pt x="15077" y="6110"/>
                    <a:pt x="14834" y="6231"/>
                  </a:cubicBezTo>
                  <a:lnTo>
                    <a:pt x="13132" y="7082"/>
                  </a:lnTo>
                  <a:cubicBezTo>
                    <a:pt x="12706" y="7295"/>
                    <a:pt x="12250" y="7477"/>
                    <a:pt x="11794" y="7599"/>
                  </a:cubicBezTo>
                  <a:cubicBezTo>
                    <a:pt x="11339" y="7660"/>
                    <a:pt x="10852" y="7690"/>
                    <a:pt x="10396" y="7721"/>
                  </a:cubicBezTo>
                  <a:cubicBezTo>
                    <a:pt x="9728" y="7751"/>
                    <a:pt x="9059" y="7933"/>
                    <a:pt x="8481" y="8237"/>
                  </a:cubicBezTo>
                  <a:cubicBezTo>
                    <a:pt x="8162" y="8408"/>
                    <a:pt x="7798" y="8608"/>
                    <a:pt x="7472" y="8608"/>
                  </a:cubicBezTo>
                  <a:cubicBezTo>
                    <a:pt x="7333" y="8608"/>
                    <a:pt x="7201" y="8571"/>
                    <a:pt x="7083" y="8480"/>
                  </a:cubicBezTo>
                  <a:cubicBezTo>
                    <a:pt x="8816" y="6839"/>
                    <a:pt x="10791" y="5471"/>
                    <a:pt x="12980" y="4407"/>
                  </a:cubicBezTo>
                  <a:cubicBezTo>
                    <a:pt x="13223" y="4316"/>
                    <a:pt x="13466" y="4164"/>
                    <a:pt x="13679" y="4012"/>
                  </a:cubicBezTo>
                  <a:cubicBezTo>
                    <a:pt x="13831" y="3860"/>
                    <a:pt x="13983" y="3708"/>
                    <a:pt x="14135" y="3556"/>
                  </a:cubicBezTo>
                  <a:cubicBezTo>
                    <a:pt x="14712" y="3100"/>
                    <a:pt x="15412" y="2736"/>
                    <a:pt x="16141" y="2553"/>
                  </a:cubicBezTo>
                  <a:cubicBezTo>
                    <a:pt x="17508" y="2116"/>
                    <a:pt x="18949" y="1654"/>
                    <a:pt x="20397" y="1654"/>
                  </a:cubicBezTo>
                  <a:cubicBezTo>
                    <a:pt x="20559" y="1654"/>
                    <a:pt x="20721" y="1660"/>
                    <a:pt x="20883" y="1672"/>
                  </a:cubicBezTo>
                  <a:cubicBezTo>
                    <a:pt x="21308" y="1702"/>
                    <a:pt x="21855" y="1915"/>
                    <a:pt x="21825" y="2340"/>
                  </a:cubicBezTo>
                  <a:cubicBezTo>
                    <a:pt x="21795" y="2492"/>
                    <a:pt x="21734" y="2644"/>
                    <a:pt x="21643" y="2766"/>
                  </a:cubicBezTo>
                  <a:cubicBezTo>
                    <a:pt x="19728" y="5532"/>
                    <a:pt x="16871" y="7569"/>
                    <a:pt x="13801" y="8967"/>
                  </a:cubicBezTo>
                  <a:cubicBezTo>
                    <a:pt x="10731" y="10365"/>
                    <a:pt x="7448" y="11186"/>
                    <a:pt x="4135" y="11915"/>
                  </a:cubicBezTo>
                  <a:cubicBezTo>
                    <a:pt x="4074" y="11945"/>
                    <a:pt x="4013" y="11961"/>
                    <a:pt x="3952" y="11961"/>
                  </a:cubicBezTo>
                  <a:cubicBezTo>
                    <a:pt x="3892" y="11961"/>
                    <a:pt x="3831" y="11945"/>
                    <a:pt x="3770" y="11915"/>
                  </a:cubicBezTo>
                  <a:cubicBezTo>
                    <a:pt x="3557" y="11824"/>
                    <a:pt x="3557" y="11520"/>
                    <a:pt x="3344" y="11398"/>
                  </a:cubicBezTo>
                  <a:cubicBezTo>
                    <a:pt x="3281" y="11356"/>
                    <a:pt x="3217" y="11343"/>
                    <a:pt x="3152" y="11343"/>
                  </a:cubicBezTo>
                  <a:cubicBezTo>
                    <a:pt x="3053" y="11343"/>
                    <a:pt x="2951" y="11373"/>
                    <a:pt x="2841" y="11373"/>
                  </a:cubicBezTo>
                  <a:cubicBezTo>
                    <a:pt x="2817" y="11373"/>
                    <a:pt x="2792" y="11372"/>
                    <a:pt x="2767" y="11368"/>
                  </a:cubicBezTo>
                  <a:cubicBezTo>
                    <a:pt x="2281" y="11368"/>
                    <a:pt x="1946" y="10790"/>
                    <a:pt x="2037" y="10335"/>
                  </a:cubicBezTo>
                  <a:cubicBezTo>
                    <a:pt x="2159" y="9848"/>
                    <a:pt x="2433" y="9423"/>
                    <a:pt x="2797" y="9119"/>
                  </a:cubicBezTo>
                  <a:cubicBezTo>
                    <a:pt x="6810" y="4924"/>
                    <a:pt x="11794" y="1793"/>
                    <a:pt x="17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376" name="Google Shape;13376;p30"/>
          <p:cNvGrpSpPr/>
          <p:nvPr/>
        </p:nvGrpSpPr>
        <p:grpSpPr>
          <a:xfrm>
            <a:off x="-2072821" y="3007218"/>
            <a:ext cx="4421292" cy="4812889"/>
            <a:chOff x="-172426" y="3529586"/>
            <a:chExt cx="1795424" cy="1954446"/>
          </a:xfrm>
        </p:grpSpPr>
        <p:grpSp>
          <p:nvGrpSpPr>
            <p:cNvPr id="13377" name="Google Shape;13377;p30"/>
            <p:cNvGrpSpPr/>
            <p:nvPr/>
          </p:nvGrpSpPr>
          <p:grpSpPr>
            <a:xfrm>
              <a:off x="247918" y="4056833"/>
              <a:ext cx="789315" cy="763277"/>
              <a:chOff x="2434875" y="4647925"/>
              <a:chExt cx="463050" cy="447775"/>
            </a:xfrm>
          </p:grpSpPr>
          <p:sp>
            <p:nvSpPr>
              <p:cNvPr id="13378" name="Google Shape;13378;p30"/>
              <p:cNvSpPr/>
              <p:nvPr/>
            </p:nvSpPr>
            <p:spPr>
              <a:xfrm>
                <a:off x="2434875" y="4700100"/>
                <a:ext cx="463050" cy="395600"/>
              </a:xfrm>
              <a:custGeom>
                <a:avLst/>
                <a:gdLst/>
                <a:ahLst/>
                <a:cxnLst/>
                <a:rect l="l" t="t" r="r" b="b"/>
                <a:pathLst>
                  <a:path w="18522" h="15824" extrusionOk="0">
                    <a:moveTo>
                      <a:pt x="3013" y="1"/>
                    </a:moveTo>
                    <a:lnTo>
                      <a:pt x="3013" y="1"/>
                    </a:lnTo>
                    <a:cubicBezTo>
                      <a:pt x="1" y="3715"/>
                      <a:pt x="1743" y="9473"/>
                      <a:pt x="6424" y="10827"/>
                    </a:cubicBezTo>
                    <a:cubicBezTo>
                      <a:pt x="6840" y="10946"/>
                      <a:pt x="7263" y="11004"/>
                      <a:pt x="7683" y="11004"/>
                    </a:cubicBezTo>
                    <a:cubicBezTo>
                      <a:pt x="8975" y="11004"/>
                      <a:pt x="10232" y="10459"/>
                      <a:pt x="11118" y="9473"/>
                    </a:cubicBezTo>
                    <a:cubicBezTo>
                      <a:pt x="11868" y="8408"/>
                      <a:pt x="12328" y="7053"/>
                      <a:pt x="11723" y="5844"/>
                    </a:cubicBezTo>
                    <a:cubicBezTo>
                      <a:pt x="11293" y="4991"/>
                      <a:pt x="10580" y="4620"/>
                      <a:pt x="9822" y="4620"/>
                    </a:cubicBezTo>
                    <a:cubicBezTo>
                      <a:pt x="9235" y="4620"/>
                      <a:pt x="8622" y="4843"/>
                      <a:pt x="8094" y="5239"/>
                    </a:cubicBezTo>
                    <a:cubicBezTo>
                      <a:pt x="7965" y="5334"/>
                      <a:pt x="7844" y="5375"/>
                      <a:pt x="7730" y="5375"/>
                    </a:cubicBezTo>
                    <a:cubicBezTo>
                      <a:pt x="7308" y="5375"/>
                      <a:pt x="6998" y="4808"/>
                      <a:pt x="6884" y="4331"/>
                    </a:cubicBezTo>
                    <a:cubicBezTo>
                      <a:pt x="6727" y="3267"/>
                      <a:pt x="7332" y="2360"/>
                      <a:pt x="8094" y="1755"/>
                    </a:cubicBezTo>
                    <a:cubicBezTo>
                      <a:pt x="8924" y="1174"/>
                      <a:pt x="9782" y="920"/>
                      <a:pt x="10613" y="920"/>
                    </a:cubicBezTo>
                    <a:cubicBezTo>
                      <a:pt x="12808" y="920"/>
                      <a:pt x="14809" y="2694"/>
                      <a:pt x="15582" y="4888"/>
                    </a:cubicBezTo>
                    <a:cubicBezTo>
                      <a:pt x="17396" y="9727"/>
                      <a:pt x="13840" y="14009"/>
                      <a:pt x="9606" y="15823"/>
                    </a:cubicBezTo>
                    <a:cubicBezTo>
                      <a:pt x="15074" y="14311"/>
                      <a:pt x="18521" y="8408"/>
                      <a:pt x="15352" y="3267"/>
                    </a:cubicBezTo>
                    <a:cubicBezTo>
                      <a:pt x="14272" y="1467"/>
                      <a:pt x="12386" y="473"/>
                      <a:pt x="10496" y="473"/>
                    </a:cubicBezTo>
                    <a:cubicBezTo>
                      <a:pt x="9210" y="473"/>
                      <a:pt x="7922" y="933"/>
                      <a:pt x="6884" y="1912"/>
                    </a:cubicBezTo>
                    <a:cubicBezTo>
                      <a:pt x="5372" y="3424"/>
                      <a:pt x="5517" y="6448"/>
                      <a:pt x="7634" y="7356"/>
                    </a:cubicBezTo>
                    <a:cubicBezTo>
                      <a:pt x="7782" y="7410"/>
                      <a:pt x="7928" y="7434"/>
                      <a:pt x="8071" y="7434"/>
                    </a:cubicBezTo>
                    <a:cubicBezTo>
                      <a:pt x="8878" y="7434"/>
                      <a:pt x="9605" y="6698"/>
                      <a:pt x="10199" y="6698"/>
                    </a:cubicBezTo>
                    <a:cubicBezTo>
                      <a:pt x="10363" y="6698"/>
                      <a:pt x="10516" y="6754"/>
                      <a:pt x="10658" y="6896"/>
                    </a:cubicBezTo>
                    <a:cubicBezTo>
                      <a:pt x="12025" y="8263"/>
                      <a:pt x="9908" y="10077"/>
                      <a:pt x="8396" y="10525"/>
                    </a:cubicBezTo>
                    <a:cubicBezTo>
                      <a:pt x="8164" y="10564"/>
                      <a:pt x="7937" y="10582"/>
                      <a:pt x="7713" y="10582"/>
                    </a:cubicBezTo>
                    <a:cubicBezTo>
                      <a:pt x="6189" y="10582"/>
                      <a:pt x="4860" y="9729"/>
                      <a:pt x="3678" y="8674"/>
                    </a:cubicBezTo>
                    <a:cubicBezTo>
                      <a:pt x="1864" y="6715"/>
                      <a:pt x="1670" y="3799"/>
                      <a:pt x="2215" y="1827"/>
                    </a:cubicBezTo>
                    <a:cubicBezTo>
                      <a:pt x="2408" y="1198"/>
                      <a:pt x="2674" y="581"/>
                      <a:pt x="3013" y="1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79" name="Google Shape;13379;p30"/>
              <p:cNvSpPr/>
              <p:nvPr/>
            </p:nvSpPr>
            <p:spPr>
              <a:xfrm>
                <a:off x="2489625" y="4647925"/>
                <a:ext cx="401325" cy="398500"/>
              </a:xfrm>
              <a:custGeom>
                <a:avLst/>
                <a:gdLst/>
                <a:ahLst/>
                <a:cxnLst/>
                <a:rect l="l" t="t" r="r" b="b"/>
                <a:pathLst>
                  <a:path w="16053" h="15940" extrusionOk="0">
                    <a:moveTo>
                      <a:pt x="8175" y="0"/>
                    </a:moveTo>
                    <a:cubicBezTo>
                      <a:pt x="6090" y="0"/>
                      <a:pt x="4019" y="819"/>
                      <a:pt x="2384" y="2656"/>
                    </a:cubicBezTo>
                    <a:cubicBezTo>
                      <a:pt x="0" y="5269"/>
                      <a:pt x="448" y="9394"/>
                      <a:pt x="3496" y="11160"/>
                    </a:cubicBezTo>
                    <a:cubicBezTo>
                      <a:pt x="3996" y="11433"/>
                      <a:pt x="4564" y="11562"/>
                      <a:pt x="5133" y="11562"/>
                    </a:cubicBezTo>
                    <a:cubicBezTo>
                      <a:pt x="6713" y="11562"/>
                      <a:pt x="8306" y="10567"/>
                      <a:pt x="8492" y="8886"/>
                    </a:cubicBezTo>
                    <a:cubicBezTo>
                      <a:pt x="8589" y="7592"/>
                      <a:pt x="6678" y="7060"/>
                      <a:pt x="7198" y="6116"/>
                    </a:cubicBezTo>
                    <a:cubicBezTo>
                      <a:pt x="7486" y="5578"/>
                      <a:pt x="7920" y="5364"/>
                      <a:pt x="8405" y="5364"/>
                    </a:cubicBezTo>
                    <a:cubicBezTo>
                      <a:pt x="9447" y="5364"/>
                      <a:pt x="10729" y="6353"/>
                      <a:pt x="11323" y="7253"/>
                    </a:cubicBezTo>
                    <a:cubicBezTo>
                      <a:pt x="12134" y="8910"/>
                      <a:pt x="11674" y="10652"/>
                      <a:pt x="10900" y="12297"/>
                    </a:cubicBezTo>
                    <a:cubicBezTo>
                      <a:pt x="9545" y="14608"/>
                      <a:pt x="6799" y="15612"/>
                      <a:pt x="4755" y="15648"/>
                    </a:cubicBezTo>
                    <a:cubicBezTo>
                      <a:pt x="4089" y="15648"/>
                      <a:pt x="3424" y="15576"/>
                      <a:pt x="2783" y="15431"/>
                    </a:cubicBezTo>
                    <a:lnTo>
                      <a:pt x="2783" y="15431"/>
                    </a:lnTo>
                    <a:cubicBezTo>
                      <a:pt x="3623" y="15778"/>
                      <a:pt x="4484" y="15939"/>
                      <a:pt x="5329" y="15939"/>
                    </a:cubicBezTo>
                    <a:cubicBezTo>
                      <a:pt x="8925" y="15939"/>
                      <a:pt x="12211" y="13013"/>
                      <a:pt x="12182" y="9056"/>
                    </a:cubicBezTo>
                    <a:cubicBezTo>
                      <a:pt x="12158" y="7289"/>
                      <a:pt x="11130" y="5705"/>
                      <a:pt x="9533" y="4955"/>
                    </a:cubicBezTo>
                    <a:cubicBezTo>
                      <a:pt x="9016" y="4776"/>
                      <a:pt x="8460" y="4664"/>
                      <a:pt x="7916" y="4664"/>
                    </a:cubicBezTo>
                    <a:cubicBezTo>
                      <a:pt x="7175" y="4664"/>
                      <a:pt x="6457" y="4872"/>
                      <a:pt x="5892" y="5402"/>
                    </a:cubicBezTo>
                    <a:cubicBezTo>
                      <a:pt x="4658" y="6564"/>
                      <a:pt x="5130" y="8160"/>
                      <a:pt x="6339" y="9056"/>
                    </a:cubicBezTo>
                    <a:cubicBezTo>
                      <a:pt x="6944" y="9515"/>
                      <a:pt x="6351" y="10156"/>
                      <a:pt x="5819" y="10471"/>
                    </a:cubicBezTo>
                    <a:cubicBezTo>
                      <a:pt x="5499" y="10623"/>
                      <a:pt x="5169" y="10689"/>
                      <a:pt x="4842" y="10689"/>
                    </a:cubicBezTo>
                    <a:cubicBezTo>
                      <a:pt x="4182" y="10689"/>
                      <a:pt x="3535" y="10420"/>
                      <a:pt x="3000" y="10047"/>
                    </a:cubicBezTo>
                    <a:cubicBezTo>
                      <a:pt x="109" y="7761"/>
                      <a:pt x="1271" y="3854"/>
                      <a:pt x="3859" y="1979"/>
                    </a:cubicBezTo>
                    <a:cubicBezTo>
                      <a:pt x="5245" y="930"/>
                      <a:pt x="6744" y="481"/>
                      <a:pt x="8234" y="481"/>
                    </a:cubicBezTo>
                    <a:cubicBezTo>
                      <a:pt x="11179" y="481"/>
                      <a:pt x="14093" y="2234"/>
                      <a:pt x="16053" y="4580"/>
                    </a:cubicBezTo>
                    <a:cubicBezTo>
                      <a:pt x="14268" y="1733"/>
                      <a:pt x="11207" y="0"/>
                      <a:pt x="8175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80" name="Google Shape;13380;p30"/>
              <p:cNvSpPr/>
              <p:nvPr/>
            </p:nvSpPr>
            <p:spPr>
              <a:xfrm>
                <a:off x="2499000" y="4688000"/>
                <a:ext cx="392250" cy="326650"/>
              </a:xfrm>
              <a:custGeom>
                <a:avLst/>
                <a:gdLst/>
                <a:ahLst/>
                <a:cxnLst/>
                <a:rect l="l" t="t" r="r" b="b"/>
                <a:pathLst>
                  <a:path w="15690" h="13066" extrusionOk="0">
                    <a:moveTo>
                      <a:pt x="7609" y="1"/>
                    </a:moveTo>
                    <a:cubicBezTo>
                      <a:pt x="5916" y="1"/>
                      <a:pt x="4319" y="775"/>
                      <a:pt x="3267" y="2094"/>
                    </a:cubicBezTo>
                    <a:cubicBezTo>
                      <a:pt x="2299" y="3303"/>
                      <a:pt x="1924" y="4900"/>
                      <a:pt x="2275" y="6412"/>
                    </a:cubicBezTo>
                    <a:cubicBezTo>
                      <a:pt x="2638" y="7840"/>
                      <a:pt x="4077" y="8953"/>
                      <a:pt x="5541" y="8953"/>
                    </a:cubicBezTo>
                    <a:cubicBezTo>
                      <a:pt x="5558" y="8953"/>
                      <a:pt x="5576" y="8953"/>
                      <a:pt x="5593" y="8953"/>
                    </a:cubicBezTo>
                    <a:cubicBezTo>
                      <a:pt x="6131" y="8953"/>
                      <a:pt x="6656" y="8773"/>
                      <a:pt x="7101" y="8457"/>
                    </a:cubicBezTo>
                    <a:cubicBezTo>
                      <a:pt x="7537" y="8094"/>
                      <a:pt x="7573" y="7525"/>
                      <a:pt x="7609" y="6969"/>
                    </a:cubicBezTo>
                    <a:cubicBezTo>
                      <a:pt x="7634" y="6376"/>
                      <a:pt x="7670" y="5759"/>
                      <a:pt x="8311" y="5590"/>
                    </a:cubicBezTo>
                    <a:cubicBezTo>
                      <a:pt x="8456" y="5553"/>
                      <a:pt x="8601" y="5529"/>
                      <a:pt x="8759" y="5529"/>
                    </a:cubicBezTo>
                    <a:cubicBezTo>
                      <a:pt x="9230" y="5529"/>
                      <a:pt x="9666" y="5759"/>
                      <a:pt x="9932" y="6134"/>
                    </a:cubicBezTo>
                    <a:cubicBezTo>
                      <a:pt x="10585" y="6969"/>
                      <a:pt x="10718" y="8541"/>
                      <a:pt x="10464" y="9582"/>
                    </a:cubicBezTo>
                    <a:cubicBezTo>
                      <a:pt x="9702" y="11529"/>
                      <a:pt x="7767" y="12352"/>
                      <a:pt x="6363" y="12799"/>
                    </a:cubicBezTo>
                    <a:cubicBezTo>
                      <a:pt x="5928" y="12896"/>
                      <a:pt x="5505" y="12932"/>
                      <a:pt x="5069" y="12932"/>
                    </a:cubicBezTo>
                    <a:cubicBezTo>
                      <a:pt x="3000" y="12932"/>
                      <a:pt x="1174" y="11965"/>
                      <a:pt x="0" y="10924"/>
                    </a:cubicBezTo>
                    <a:lnTo>
                      <a:pt x="0" y="10924"/>
                    </a:lnTo>
                    <a:cubicBezTo>
                      <a:pt x="1283" y="12291"/>
                      <a:pt x="3073" y="13065"/>
                      <a:pt x="4948" y="13065"/>
                    </a:cubicBezTo>
                    <a:cubicBezTo>
                      <a:pt x="6630" y="13065"/>
                      <a:pt x="8238" y="12412"/>
                      <a:pt x="9460" y="11263"/>
                    </a:cubicBezTo>
                    <a:cubicBezTo>
                      <a:pt x="10694" y="10090"/>
                      <a:pt x="11154" y="8311"/>
                      <a:pt x="10646" y="6690"/>
                    </a:cubicBezTo>
                    <a:cubicBezTo>
                      <a:pt x="10029" y="5336"/>
                      <a:pt x="9061" y="4501"/>
                      <a:pt x="7960" y="4428"/>
                    </a:cubicBezTo>
                    <a:lnTo>
                      <a:pt x="7767" y="4428"/>
                    </a:lnTo>
                    <a:cubicBezTo>
                      <a:pt x="7741" y="4427"/>
                      <a:pt x="7714" y="4427"/>
                      <a:pt x="7688" y="4427"/>
                    </a:cubicBezTo>
                    <a:cubicBezTo>
                      <a:pt x="7172" y="4427"/>
                      <a:pt x="6672" y="4654"/>
                      <a:pt x="6315" y="5045"/>
                    </a:cubicBezTo>
                    <a:cubicBezTo>
                      <a:pt x="5867" y="5541"/>
                      <a:pt x="5662" y="6279"/>
                      <a:pt x="5746" y="7078"/>
                    </a:cubicBezTo>
                    <a:cubicBezTo>
                      <a:pt x="5783" y="7283"/>
                      <a:pt x="5734" y="7489"/>
                      <a:pt x="5601" y="7658"/>
                    </a:cubicBezTo>
                    <a:cubicBezTo>
                      <a:pt x="5415" y="7823"/>
                      <a:pt x="5168" y="7928"/>
                      <a:pt x="4917" y="7928"/>
                    </a:cubicBezTo>
                    <a:cubicBezTo>
                      <a:pt x="4891" y="7928"/>
                      <a:pt x="4865" y="7927"/>
                      <a:pt x="4839" y="7924"/>
                    </a:cubicBezTo>
                    <a:cubicBezTo>
                      <a:pt x="4609" y="7924"/>
                      <a:pt x="4392" y="7888"/>
                      <a:pt x="4174" y="7815"/>
                    </a:cubicBezTo>
                    <a:lnTo>
                      <a:pt x="4150" y="7815"/>
                    </a:lnTo>
                    <a:cubicBezTo>
                      <a:pt x="3255" y="7440"/>
                      <a:pt x="2638" y="6545"/>
                      <a:pt x="2468" y="5336"/>
                    </a:cubicBezTo>
                    <a:cubicBezTo>
                      <a:pt x="2359" y="4017"/>
                      <a:pt x="2759" y="2832"/>
                      <a:pt x="3605" y="1912"/>
                    </a:cubicBezTo>
                    <a:cubicBezTo>
                      <a:pt x="4597" y="836"/>
                      <a:pt x="6194" y="195"/>
                      <a:pt x="7863" y="195"/>
                    </a:cubicBezTo>
                    <a:cubicBezTo>
                      <a:pt x="8299" y="195"/>
                      <a:pt x="8722" y="243"/>
                      <a:pt x="9146" y="328"/>
                    </a:cubicBezTo>
                    <a:cubicBezTo>
                      <a:pt x="13222" y="1053"/>
                      <a:pt x="15327" y="4574"/>
                      <a:pt x="15690" y="8384"/>
                    </a:cubicBezTo>
                    <a:cubicBezTo>
                      <a:pt x="15678" y="6424"/>
                      <a:pt x="15037" y="4537"/>
                      <a:pt x="13863" y="2977"/>
                    </a:cubicBezTo>
                    <a:cubicBezTo>
                      <a:pt x="12400" y="1065"/>
                      <a:pt x="10234" y="1"/>
                      <a:pt x="7779" y="1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381" name="Google Shape;13381;p30"/>
            <p:cNvGrpSpPr/>
            <p:nvPr/>
          </p:nvGrpSpPr>
          <p:grpSpPr>
            <a:xfrm rot="-4587042" flipH="1">
              <a:off x="203514" y="3630314"/>
              <a:ext cx="1072511" cy="1098606"/>
              <a:chOff x="146217" y="2712579"/>
              <a:chExt cx="1552966" cy="1960401"/>
            </a:xfrm>
          </p:grpSpPr>
          <p:grpSp>
            <p:nvGrpSpPr>
              <p:cNvPr id="13382" name="Google Shape;13382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383" name="Google Shape;13383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84" name="Google Shape;13384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85" name="Google Shape;13385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86" name="Google Shape;13386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87" name="Google Shape;13387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88" name="Google Shape;13388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89" name="Google Shape;13389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90" name="Google Shape;13390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91" name="Google Shape;13391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92" name="Google Shape;13392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93" name="Google Shape;13393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94" name="Google Shape;13394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95" name="Google Shape;13395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96" name="Google Shape;13396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397" name="Google Shape;13397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398" name="Google Shape;13398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99" name="Google Shape;13399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00" name="Google Shape;13400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01" name="Google Shape;13401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02" name="Google Shape;13402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03" name="Google Shape;13403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04" name="Google Shape;13404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05" name="Google Shape;13405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06" name="Google Shape;13406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07" name="Google Shape;13407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08" name="Google Shape;13408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09" name="Google Shape;13409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10" name="Google Shape;13410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11" name="Google Shape;13411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412" name="Google Shape;13412;p30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413" name="Google Shape;13413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14" name="Google Shape;13414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15" name="Google Shape;13415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16" name="Google Shape;13416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17" name="Google Shape;13417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18" name="Google Shape;13418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19" name="Google Shape;13419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20" name="Google Shape;13420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21" name="Google Shape;13421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22" name="Google Shape;13422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23" name="Google Shape;13423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24" name="Google Shape;13424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25" name="Google Shape;13425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26" name="Google Shape;13426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3427" name="Google Shape;13427;p30"/>
            <p:cNvGrpSpPr/>
            <p:nvPr/>
          </p:nvGrpSpPr>
          <p:grpSpPr>
            <a:xfrm rot="5833972" flipH="1">
              <a:off x="-66601" y="3783346"/>
              <a:ext cx="1279107" cy="1310161"/>
              <a:chOff x="146217" y="2712579"/>
              <a:chExt cx="1552966" cy="1960401"/>
            </a:xfrm>
          </p:grpSpPr>
          <p:grpSp>
            <p:nvGrpSpPr>
              <p:cNvPr id="13428" name="Google Shape;13428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429" name="Google Shape;13429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30" name="Google Shape;13430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31" name="Google Shape;13431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32" name="Google Shape;13432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33" name="Google Shape;13433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34" name="Google Shape;13434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35" name="Google Shape;13435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36" name="Google Shape;13436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37" name="Google Shape;13437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38" name="Google Shape;13438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39" name="Google Shape;13439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40" name="Google Shape;13440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41" name="Google Shape;13441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42" name="Google Shape;13442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443" name="Google Shape;13443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444" name="Google Shape;13444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45" name="Google Shape;13445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46" name="Google Shape;13446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47" name="Google Shape;13447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48" name="Google Shape;13448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49" name="Google Shape;13449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50" name="Google Shape;13450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51" name="Google Shape;13451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52" name="Google Shape;13452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53" name="Google Shape;13453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54" name="Google Shape;13454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55" name="Google Shape;13455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56" name="Google Shape;13456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57" name="Google Shape;13457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458" name="Google Shape;13458;p30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459" name="Google Shape;13459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60" name="Google Shape;13460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61" name="Google Shape;13461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62" name="Google Shape;13462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63" name="Google Shape;13463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64" name="Google Shape;13464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65" name="Google Shape;13465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66" name="Google Shape;13466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67" name="Google Shape;13467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68" name="Google Shape;13468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69" name="Google Shape;13469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70" name="Google Shape;13470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71" name="Google Shape;13471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72" name="Google Shape;13472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3473" name="Google Shape;13473;p30"/>
            <p:cNvGrpSpPr/>
            <p:nvPr/>
          </p:nvGrpSpPr>
          <p:grpSpPr>
            <a:xfrm>
              <a:off x="3052" y="3783423"/>
              <a:ext cx="1279023" cy="1310332"/>
              <a:chOff x="146217" y="2712579"/>
              <a:chExt cx="1552966" cy="1960401"/>
            </a:xfrm>
          </p:grpSpPr>
          <p:grpSp>
            <p:nvGrpSpPr>
              <p:cNvPr id="13474" name="Google Shape;13474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475" name="Google Shape;13475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76" name="Google Shape;13476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77" name="Google Shape;13477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78" name="Google Shape;13478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79" name="Google Shape;13479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80" name="Google Shape;13480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81" name="Google Shape;13481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82" name="Google Shape;13482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83" name="Google Shape;13483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84" name="Google Shape;13484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85" name="Google Shape;13485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86" name="Google Shape;13486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87" name="Google Shape;13487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88" name="Google Shape;13488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489" name="Google Shape;13489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490" name="Google Shape;13490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91" name="Google Shape;13491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92" name="Google Shape;13492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93" name="Google Shape;13493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94" name="Google Shape;13494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95" name="Google Shape;13495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96" name="Google Shape;13496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97" name="Google Shape;13497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98" name="Google Shape;13498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99" name="Google Shape;13499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00" name="Google Shape;13500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01" name="Google Shape;13501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02" name="Google Shape;13502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03" name="Google Shape;13503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504" name="Google Shape;13504;p30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505" name="Google Shape;13505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06" name="Google Shape;13506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07" name="Google Shape;13507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08" name="Google Shape;13508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09" name="Google Shape;13509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10" name="Google Shape;13510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11" name="Google Shape;13511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12" name="Google Shape;13512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13" name="Google Shape;13513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14" name="Google Shape;13514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15" name="Google Shape;13515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16" name="Google Shape;13516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17" name="Google Shape;13517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18" name="Google Shape;13518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3519" name="Google Shape;13519;p30"/>
            <p:cNvGrpSpPr/>
            <p:nvPr/>
          </p:nvGrpSpPr>
          <p:grpSpPr>
            <a:xfrm rot="-7380540" flipH="1">
              <a:off x="85736" y="3935762"/>
              <a:ext cx="1279099" cy="1310124"/>
              <a:chOff x="146217" y="2712579"/>
              <a:chExt cx="1552966" cy="1960401"/>
            </a:xfrm>
          </p:grpSpPr>
          <p:grpSp>
            <p:nvGrpSpPr>
              <p:cNvPr id="13520" name="Google Shape;13520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521" name="Google Shape;1352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22" name="Google Shape;1352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23" name="Google Shape;1352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24" name="Google Shape;1352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25" name="Google Shape;1352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26" name="Google Shape;1352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27" name="Google Shape;1352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28" name="Google Shape;1352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29" name="Google Shape;1352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30" name="Google Shape;1353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31" name="Google Shape;1353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32" name="Google Shape;1353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33" name="Google Shape;1353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34" name="Google Shape;1353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535" name="Google Shape;13535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536" name="Google Shape;13536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37" name="Google Shape;13537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38" name="Google Shape;13538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39" name="Google Shape;13539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40" name="Google Shape;13540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41" name="Google Shape;13541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42" name="Google Shape;13542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43" name="Google Shape;13543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44" name="Google Shape;13544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45" name="Google Shape;13545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46" name="Google Shape;13546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47" name="Google Shape;13547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48" name="Google Shape;13548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49" name="Google Shape;13549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550" name="Google Shape;13550;p30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551" name="Google Shape;1355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52" name="Google Shape;1355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53" name="Google Shape;1355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54" name="Google Shape;1355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55" name="Google Shape;1355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56" name="Google Shape;1355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57" name="Google Shape;1355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58" name="Google Shape;1355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59" name="Google Shape;1355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60" name="Google Shape;1356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61" name="Google Shape;1356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62" name="Google Shape;1356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63" name="Google Shape;1356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64" name="Google Shape;1356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sp>
        <p:nvSpPr>
          <p:cNvPr id="13565" name="Google Shape;13565;p30"/>
          <p:cNvSpPr txBox="1">
            <a:spLocks noGrp="1"/>
          </p:cNvSpPr>
          <p:nvPr>
            <p:ph type="subTitle" idx="1"/>
          </p:nvPr>
        </p:nvSpPr>
        <p:spPr>
          <a:xfrm>
            <a:off x="2416233" y="2047069"/>
            <a:ext cx="2332400" cy="4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3566" name="Google Shape;13566;p30"/>
          <p:cNvSpPr txBox="1">
            <a:spLocks noGrp="1"/>
          </p:cNvSpPr>
          <p:nvPr>
            <p:ph type="subTitle" idx="2"/>
          </p:nvPr>
        </p:nvSpPr>
        <p:spPr>
          <a:xfrm>
            <a:off x="2404921" y="2549929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67" name="Google Shape;13567;p30"/>
          <p:cNvSpPr txBox="1">
            <a:spLocks noGrp="1"/>
          </p:cNvSpPr>
          <p:nvPr>
            <p:ph type="subTitle" idx="3"/>
          </p:nvPr>
        </p:nvSpPr>
        <p:spPr>
          <a:xfrm>
            <a:off x="2409684" y="4574233"/>
            <a:ext cx="23324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3568" name="Google Shape;13568;p30"/>
          <p:cNvSpPr txBox="1">
            <a:spLocks noGrp="1"/>
          </p:cNvSpPr>
          <p:nvPr>
            <p:ph type="subTitle" idx="4"/>
          </p:nvPr>
        </p:nvSpPr>
        <p:spPr>
          <a:xfrm>
            <a:off x="2404127" y="5077093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69" name="Google Shape;13569;p30"/>
          <p:cNvSpPr txBox="1">
            <a:spLocks noGrp="1"/>
          </p:cNvSpPr>
          <p:nvPr>
            <p:ph type="subTitle" idx="5"/>
          </p:nvPr>
        </p:nvSpPr>
        <p:spPr>
          <a:xfrm>
            <a:off x="7443896" y="2047081"/>
            <a:ext cx="2332400" cy="4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3570" name="Google Shape;13570;p30"/>
          <p:cNvSpPr txBox="1">
            <a:spLocks noGrp="1"/>
          </p:cNvSpPr>
          <p:nvPr>
            <p:ph type="subTitle" idx="6"/>
          </p:nvPr>
        </p:nvSpPr>
        <p:spPr>
          <a:xfrm>
            <a:off x="7460557" y="2549929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71" name="Google Shape;13571;p30"/>
          <p:cNvSpPr txBox="1">
            <a:spLocks noGrp="1"/>
          </p:cNvSpPr>
          <p:nvPr>
            <p:ph type="subTitle" idx="7"/>
          </p:nvPr>
        </p:nvSpPr>
        <p:spPr>
          <a:xfrm>
            <a:off x="7443596" y="4574233"/>
            <a:ext cx="23280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3572" name="Google Shape;13572;p30"/>
          <p:cNvSpPr txBox="1">
            <a:spLocks noGrp="1"/>
          </p:cNvSpPr>
          <p:nvPr>
            <p:ph type="subTitle" idx="8"/>
          </p:nvPr>
        </p:nvSpPr>
        <p:spPr>
          <a:xfrm>
            <a:off x="7462152" y="5077100"/>
            <a:ext cx="2332400" cy="10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73" name="Google Shape;13573;p3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98276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3">
  <p:cSld name="Title and one column 3">
    <p:spTree>
      <p:nvGrpSpPr>
        <p:cNvPr id="1" name="Shape 13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75" name="Google Shape;13575;p31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3576" name="Google Shape;13576;p3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577" name="Google Shape;13577;p3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578" name="Google Shape;13578;p31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79" name="Google Shape;13579;p31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0" name="Google Shape;13580;p31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1" name="Google Shape;13581;p31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2" name="Google Shape;13582;p31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3" name="Google Shape;13583;p31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4" name="Google Shape;13584;p31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5" name="Google Shape;13585;p31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6" name="Google Shape;13586;p31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7" name="Google Shape;13587;p31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8" name="Google Shape;13588;p31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89" name="Google Shape;13589;p31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0" name="Google Shape;13590;p31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1" name="Google Shape;13591;p31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2" name="Google Shape;13592;p31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3" name="Google Shape;13593;p31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4" name="Google Shape;13594;p31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5" name="Google Shape;13595;p3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6" name="Google Shape;13596;p3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7" name="Google Shape;13597;p3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8" name="Google Shape;13598;p3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99" name="Google Shape;13599;p3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0" name="Google Shape;13600;p3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1" name="Google Shape;13601;p3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2" name="Google Shape;13602;p3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603" name="Google Shape;13603;p3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604" name="Google Shape;13604;p3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5" name="Google Shape;13605;p3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6" name="Google Shape;13606;p3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7" name="Google Shape;13607;p3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8" name="Google Shape;13608;p3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09" name="Google Shape;13609;p3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0" name="Google Shape;13610;p3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1" name="Google Shape;13611;p3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2" name="Google Shape;13612;p3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3" name="Google Shape;13613;p31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4" name="Google Shape;13614;p3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5" name="Google Shape;13615;p3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6" name="Google Shape;13616;p3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7" name="Google Shape;13617;p3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8" name="Google Shape;13618;p3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19" name="Google Shape;13619;p3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0" name="Google Shape;13620;p3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1" name="Google Shape;13621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2" name="Google Shape;13622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3" name="Google Shape;13623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4" name="Google Shape;13624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5" name="Google Shape;13625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6" name="Google Shape;13626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7" name="Google Shape;13627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8" name="Google Shape;13628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29" name="Google Shape;13629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630" name="Google Shape;13630;p3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1" name="Google Shape;13631;p3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2" name="Google Shape;13632;p3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3" name="Google Shape;13633;p3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4" name="Google Shape;13634;p3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5" name="Google Shape;13635;p3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6" name="Google Shape;13636;p3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7" name="Google Shape;13637;p3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8" name="Google Shape;13638;p3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9" name="Google Shape;13639;p3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0" name="Google Shape;13640;p3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1" name="Google Shape;13641;p3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2" name="Google Shape;13642;p31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3" name="Google Shape;13643;p31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4" name="Google Shape;13644;p31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5" name="Google Shape;13645;p31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6" name="Google Shape;13646;p31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7" name="Google Shape;13647;p31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8" name="Google Shape;13648;p31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9" name="Google Shape;13649;p31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0" name="Google Shape;13650;p3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1" name="Google Shape;13651;p3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2" name="Google Shape;13652;p3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3" name="Google Shape;13653;p3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4" name="Google Shape;13654;p3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5" name="Google Shape;13655;p3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6" name="Google Shape;13656;p3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7" name="Google Shape;13657;p3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8" name="Google Shape;13658;p3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9" name="Google Shape;13659;p3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0" name="Google Shape;13660;p3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1" name="Google Shape;13661;p3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2" name="Google Shape;13662;p3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3" name="Google Shape;13663;p3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4" name="Google Shape;13664;p3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5" name="Google Shape;13665;p3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6" name="Google Shape;13666;p31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7" name="Google Shape;13667;p31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8" name="Google Shape;13668;p31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9" name="Google Shape;13669;p31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0" name="Google Shape;13670;p31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1" name="Google Shape;13671;p31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2" name="Google Shape;13672;p31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3" name="Google Shape;13673;p31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4" name="Google Shape;13674;p31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5" name="Google Shape;13675;p3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6" name="Google Shape;13676;p31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7" name="Google Shape;13677;p31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8" name="Google Shape;13678;p31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9" name="Google Shape;13679;p31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0" name="Google Shape;13680;p31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1" name="Google Shape;13681;p31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2" name="Google Shape;13682;p31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3" name="Google Shape;13683;p31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4" name="Google Shape;13684;p31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5" name="Google Shape;13685;p31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6" name="Google Shape;13686;p31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7" name="Google Shape;13687;p31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8" name="Google Shape;13688;p31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9" name="Google Shape;13689;p31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0" name="Google Shape;13690;p31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1" name="Google Shape;13691;p31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2" name="Google Shape;13692;p31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3" name="Google Shape;13693;p3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4" name="Google Shape;13694;p3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5" name="Google Shape;13695;p3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6" name="Google Shape;13696;p3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7" name="Google Shape;13697;p3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8" name="Google Shape;13698;p3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9" name="Google Shape;13699;p3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0" name="Google Shape;13700;p3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1" name="Google Shape;13701;p3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2" name="Google Shape;13702;p31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3" name="Google Shape;13703;p31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4" name="Google Shape;13704;p31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5" name="Google Shape;13705;p31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6" name="Google Shape;13706;p31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7" name="Google Shape;13707;p31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8" name="Google Shape;13708;p31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9" name="Google Shape;13709;p31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0" name="Google Shape;13710;p31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1" name="Google Shape;13711;p31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2" name="Google Shape;13712;p31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3" name="Google Shape;13713;p31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4" name="Google Shape;13714;p31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5" name="Google Shape;13715;p31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6" name="Google Shape;13716;p31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7" name="Google Shape;13717;p31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8" name="Google Shape;13718;p31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9" name="Google Shape;13719;p3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0" name="Google Shape;13720;p3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1" name="Google Shape;13721;p3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2" name="Google Shape;13722;p3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3" name="Google Shape;13723;p3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4" name="Google Shape;13724;p3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5" name="Google Shape;13725;p3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6" name="Google Shape;13726;p3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7" name="Google Shape;13727;p3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8" name="Google Shape;13728;p31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9" name="Google Shape;13729;p3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730" name="Google Shape;13730;p3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731" name="Google Shape;13731;p3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2" name="Google Shape;13732;p3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3" name="Google Shape;13733;p3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4" name="Google Shape;13734;p3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5" name="Google Shape;13735;p3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6" name="Google Shape;13736;p3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7" name="Google Shape;13737;p3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8" name="Google Shape;13738;p3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39" name="Google Shape;13739;p3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0" name="Google Shape;13740;p3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1" name="Google Shape;13741;p3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2" name="Google Shape;13742;p3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3" name="Google Shape;13743;p3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4" name="Google Shape;13744;p3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5" name="Google Shape;13745;p3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6" name="Google Shape;13746;p3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7" name="Google Shape;13747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8" name="Google Shape;13748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49" name="Google Shape;13749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50" name="Google Shape;13750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51" name="Google Shape;13751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52" name="Google Shape;13752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53" name="Google Shape;13753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54" name="Google Shape;13754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55" name="Google Shape;13755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56" name="Google Shape;13756;p3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757" name="Google Shape;13757;p31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8" name="Google Shape;13758;p3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9" name="Google Shape;13759;p3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0" name="Google Shape;13760;p3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1" name="Google Shape;13761;p3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762" name="Google Shape;13762;p3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3763" name="Google Shape;13763;p3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64" name="Google Shape;13764;p3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65" name="Google Shape;13765;p3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66" name="Google Shape;13766;p3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67" name="Google Shape;13767;p3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68" name="Google Shape;13768;p3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69" name="Google Shape;13769;p3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0" name="Google Shape;13770;p3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1" name="Google Shape;13771;p3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2" name="Google Shape;13772;p3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3" name="Google Shape;13773;p3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4" name="Google Shape;13774;p3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5" name="Google Shape;13775;p3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6" name="Google Shape;13776;p3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7" name="Google Shape;13777;p3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8" name="Google Shape;13778;p3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79" name="Google Shape;13779;p3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0" name="Google Shape;13780;p3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1" name="Google Shape;13781;p3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2" name="Google Shape;13782;p3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3" name="Google Shape;13783;p3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4" name="Google Shape;13784;p3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5" name="Google Shape;13785;p3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6" name="Google Shape;13786;p3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7" name="Google Shape;13787;p3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88" name="Google Shape;13788;p3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3789" name="Google Shape;13789;p3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3790" name="Google Shape;13790;p3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791" name="Google Shape;13791;p3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2" name="Google Shape;13792;p3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3" name="Google Shape;13793;p3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4" name="Google Shape;13794;p3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5" name="Google Shape;13795;p3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6" name="Google Shape;13796;p3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7" name="Google Shape;13797;p3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8" name="Google Shape;13798;p3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99" name="Google Shape;13799;p3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0" name="Google Shape;13800;p3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1" name="Google Shape;13801;p3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2" name="Google Shape;13802;p3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3" name="Google Shape;13803;p3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4" name="Google Shape;13804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5" name="Google Shape;13805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6" name="Google Shape;13806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7" name="Google Shape;13807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8" name="Google Shape;13808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09" name="Google Shape;13809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10" name="Google Shape;13810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11" name="Google Shape;13811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12" name="Google Shape;13812;p3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13" name="Google Shape;13813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14" name="Google Shape;13814;p3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15" name="Google Shape;13815;p3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16" name="Google Shape;13816;p3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3817" name="Google Shape;13817;p31"/>
          <p:cNvGrpSpPr/>
          <p:nvPr/>
        </p:nvGrpSpPr>
        <p:grpSpPr>
          <a:xfrm>
            <a:off x="9879133" y="3436159"/>
            <a:ext cx="3210392" cy="4249295"/>
            <a:chOff x="7409350" y="2577119"/>
            <a:chExt cx="2407794" cy="3186971"/>
          </a:xfrm>
        </p:grpSpPr>
        <p:grpSp>
          <p:nvGrpSpPr>
            <p:cNvPr id="13818" name="Google Shape;13818;p31"/>
            <p:cNvGrpSpPr/>
            <p:nvPr/>
          </p:nvGrpSpPr>
          <p:grpSpPr>
            <a:xfrm rot="8681378">
              <a:off x="8233611" y="2896101"/>
              <a:ext cx="594277" cy="715207"/>
              <a:chOff x="4815275" y="840950"/>
              <a:chExt cx="432450" cy="520450"/>
            </a:xfrm>
          </p:grpSpPr>
          <p:sp>
            <p:nvSpPr>
              <p:cNvPr id="13819" name="Google Shape;13819;p31"/>
              <p:cNvSpPr/>
              <p:nvPr/>
            </p:nvSpPr>
            <p:spPr>
              <a:xfrm>
                <a:off x="4884475" y="840950"/>
                <a:ext cx="306850" cy="277250"/>
              </a:xfrm>
              <a:custGeom>
                <a:avLst/>
                <a:gdLst/>
                <a:ahLst/>
                <a:cxnLst/>
                <a:rect l="l" t="t" r="r" b="b"/>
                <a:pathLst>
                  <a:path w="12274" h="11090" extrusionOk="0">
                    <a:moveTo>
                      <a:pt x="624" y="7825"/>
                    </a:moveTo>
                    <a:cubicBezTo>
                      <a:pt x="960" y="8417"/>
                      <a:pt x="1520" y="8817"/>
                      <a:pt x="2016" y="9297"/>
                    </a:cubicBezTo>
                    <a:cubicBezTo>
                      <a:pt x="2465" y="9729"/>
                      <a:pt x="2865" y="10241"/>
                      <a:pt x="3425" y="10529"/>
                    </a:cubicBezTo>
                    <a:cubicBezTo>
                      <a:pt x="3825" y="10689"/>
                      <a:pt x="4241" y="10801"/>
                      <a:pt x="4657" y="10833"/>
                    </a:cubicBezTo>
                    <a:cubicBezTo>
                      <a:pt x="5521" y="10961"/>
                      <a:pt x="6417" y="11089"/>
                      <a:pt x="7265" y="10881"/>
                    </a:cubicBezTo>
                    <a:cubicBezTo>
                      <a:pt x="8193" y="10641"/>
                      <a:pt x="8961" y="10017"/>
                      <a:pt x="9681" y="9393"/>
                    </a:cubicBezTo>
                    <a:cubicBezTo>
                      <a:pt x="10753" y="8481"/>
                      <a:pt x="11873" y="7425"/>
                      <a:pt x="12081" y="6033"/>
                    </a:cubicBezTo>
                    <a:cubicBezTo>
                      <a:pt x="12273" y="4849"/>
                      <a:pt x="11761" y="3665"/>
                      <a:pt x="10993" y="2752"/>
                    </a:cubicBezTo>
                    <a:cubicBezTo>
                      <a:pt x="10225" y="1840"/>
                      <a:pt x="9233" y="1184"/>
                      <a:pt x="8241" y="528"/>
                    </a:cubicBezTo>
                    <a:cubicBezTo>
                      <a:pt x="7841" y="272"/>
                      <a:pt x="7393" y="0"/>
                      <a:pt x="6913" y="32"/>
                    </a:cubicBezTo>
                    <a:cubicBezTo>
                      <a:pt x="6257" y="64"/>
                      <a:pt x="5793" y="656"/>
                      <a:pt x="5345" y="1136"/>
                    </a:cubicBezTo>
                    <a:cubicBezTo>
                      <a:pt x="4209" y="2352"/>
                      <a:pt x="2561" y="2544"/>
                      <a:pt x="1424" y="3553"/>
                    </a:cubicBezTo>
                    <a:cubicBezTo>
                      <a:pt x="448" y="4449"/>
                      <a:pt x="0" y="6673"/>
                      <a:pt x="624" y="78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20" name="Google Shape;13820;p31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avLst/>
                <a:gdLst/>
                <a:ahLst/>
                <a:cxnLst/>
                <a:rect l="l" t="t" r="r" b="b"/>
                <a:pathLst>
                  <a:path w="5777" h="4945" extrusionOk="0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21" name="Google Shape;13821;p31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avLst/>
                <a:gdLst/>
                <a:ahLst/>
                <a:cxnLst/>
                <a:rect l="l" t="t" r="r" b="b"/>
                <a:pathLst>
                  <a:path w="5698" h="6897" extrusionOk="0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22" name="Google Shape;13822;p31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321" extrusionOk="0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23" name="Google Shape;13823;p31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2850" extrusionOk="0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824" name="Google Shape;13824;p31"/>
            <p:cNvGrpSpPr/>
            <p:nvPr/>
          </p:nvGrpSpPr>
          <p:grpSpPr>
            <a:xfrm rot="1481150" flipH="1">
              <a:off x="8040199" y="2819365"/>
              <a:ext cx="1511047" cy="1603979"/>
              <a:chOff x="7805848" y="0"/>
              <a:chExt cx="1338162" cy="1420462"/>
            </a:xfrm>
          </p:grpSpPr>
          <p:grpSp>
            <p:nvGrpSpPr>
              <p:cNvPr id="13825" name="Google Shape;13825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3826" name="Google Shape;13826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27" name="Google Shape;13827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28" name="Google Shape;13828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29" name="Google Shape;13829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30" name="Google Shape;13830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31" name="Google Shape;13831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32" name="Google Shape;13832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33" name="Google Shape;13833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34" name="Google Shape;13834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35" name="Google Shape;13835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36" name="Google Shape;13836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37" name="Google Shape;13837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38" name="Google Shape;13838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39" name="Google Shape;13839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40" name="Google Shape;13840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841" name="Google Shape;13841;p31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3842" name="Google Shape;13842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43" name="Google Shape;13843;p31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44" name="Google Shape;13844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45" name="Google Shape;13845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46" name="Google Shape;13846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47" name="Google Shape;13847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48" name="Google Shape;13848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49" name="Google Shape;13849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50" name="Google Shape;13850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51" name="Google Shape;13851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52" name="Google Shape;13852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53" name="Google Shape;13853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54" name="Google Shape;13854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55" name="Google Shape;13855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56" name="Google Shape;13856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857" name="Google Shape;13857;p31"/>
              <p:cNvGrpSpPr/>
              <p:nvPr/>
            </p:nvGrpSpPr>
            <p:grpSpPr>
              <a:xfrm rot="10800000" flipH="1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3858" name="Google Shape;13858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59" name="Google Shape;13859;p31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60" name="Google Shape;13860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61" name="Google Shape;13861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62" name="Google Shape;13862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63" name="Google Shape;13863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64" name="Google Shape;13864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65" name="Google Shape;13865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66" name="Google Shape;13866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67" name="Google Shape;13867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68" name="Google Shape;13868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69" name="Google Shape;13869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70" name="Google Shape;13870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71" name="Google Shape;13871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72" name="Google Shape;13872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3873" name="Google Shape;13873;p31"/>
            <p:cNvGrpSpPr/>
            <p:nvPr/>
          </p:nvGrpSpPr>
          <p:grpSpPr>
            <a:xfrm rot="1481150" flipH="1">
              <a:off x="7675249" y="3917865"/>
              <a:ext cx="1511047" cy="1603979"/>
              <a:chOff x="7805848" y="0"/>
              <a:chExt cx="1338162" cy="1420462"/>
            </a:xfrm>
          </p:grpSpPr>
          <p:grpSp>
            <p:nvGrpSpPr>
              <p:cNvPr id="13874" name="Google Shape;13874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3875" name="Google Shape;13875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76" name="Google Shape;13876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77" name="Google Shape;13877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78" name="Google Shape;13878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79" name="Google Shape;13879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80" name="Google Shape;13880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81" name="Google Shape;13881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82" name="Google Shape;13882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83" name="Google Shape;13883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84" name="Google Shape;13884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85" name="Google Shape;13885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86" name="Google Shape;13886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87" name="Google Shape;13887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88" name="Google Shape;13888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89" name="Google Shape;13889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890" name="Google Shape;13890;p31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3891" name="Google Shape;13891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92" name="Google Shape;13892;p31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93" name="Google Shape;13893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94" name="Google Shape;13894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95" name="Google Shape;13895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96" name="Google Shape;13896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97" name="Google Shape;13897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98" name="Google Shape;13898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899" name="Google Shape;13899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00" name="Google Shape;13900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01" name="Google Shape;13901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02" name="Google Shape;13902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03" name="Google Shape;13903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04" name="Google Shape;13904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05" name="Google Shape;13905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906" name="Google Shape;13906;p31"/>
              <p:cNvGrpSpPr/>
              <p:nvPr/>
            </p:nvGrpSpPr>
            <p:grpSpPr>
              <a:xfrm rot="10800000" flipH="1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3907" name="Google Shape;13907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08" name="Google Shape;13908;p31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09" name="Google Shape;13909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10" name="Google Shape;13910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11" name="Google Shape;13911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12" name="Google Shape;13912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13" name="Google Shape;13913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14" name="Google Shape;13914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15" name="Google Shape;13915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16" name="Google Shape;13916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17" name="Google Shape;13917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18" name="Google Shape;13918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19" name="Google Shape;13919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20" name="Google Shape;13920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21" name="Google Shape;13921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grpSp>
        <p:nvGrpSpPr>
          <p:cNvPr id="13922" name="Google Shape;13922;p31"/>
          <p:cNvGrpSpPr/>
          <p:nvPr/>
        </p:nvGrpSpPr>
        <p:grpSpPr>
          <a:xfrm>
            <a:off x="-1145147" y="-835694"/>
            <a:ext cx="5952072" cy="6445588"/>
            <a:chOff x="-858860" y="-626771"/>
            <a:chExt cx="4464054" cy="4834191"/>
          </a:xfrm>
        </p:grpSpPr>
        <p:grpSp>
          <p:nvGrpSpPr>
            <p:cNvPr id="13923" name="Google Shape;13923;p31"/>
            <p:cNvGrpSpPr/>
            <p:nvPr/>
          </p:nvGrpSpPr>
          <p:grpSpPr>
            <a:xfrm rot="-9318850" flipH="1">
              <a:off x="-42189" y="-384525"/>
              <a:ext cx="1511047" cy="1603979"/>
              <a:chOff x="7805848" y="0"/>
              <a:chExt cx="1338162" cy="1420462"/>
            </a:xfrm>
          </p:grpSpPr>
          <p:grpSp>
            <p:nvGrpSpPr>
              <p:cNvPr id="13924" name="Google Shape;13924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3925" name="Google Shape;13925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26" name="Google Shape;13926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27" name="Google Shape;13927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28" name="Google Shape;13928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29" name="Google Shape;13929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30" name="Google Shape;13930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31" name="Google Shape;13931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32" name="Google Shape;13932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33" name="Google Shape;13933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34" name="Google Shape;13934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35" name="Google Shape;13935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36" name="Google Shape;13936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37" name="Google Shape;13937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38" name="Google Shape;13938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39" name="Google Shape;13939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940" name="Google Shape;13940;p31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3941" name="Google Shape;13941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42" name="Google Shape;13942;p31"/>
                <p:cNvSpPr/>
                <p:nvPr/>
              </p:nvSpPr>
              <p:spPr>
                <a:xfrm>
                  <a:off x="2092310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43" name="Google Shape;13943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44" name="Google Shape;13944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45" name="Google Shape;13945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46" name="Google Shape;13946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47" name="Google Shape;13947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48" name="Google Shape;13948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49" name="Google Shape;13949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50" name="Google Shape;13950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51" name="Google Shape;13951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52" name="Google Shape;13952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53" name="Google Shape;13953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54" name="Google Shape;13954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55" name="Google Shape;13955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956" name="Google Shape;13956;p31"/>
              <p:cNvGrpSpPr/>
              <p:nvPr/>
            </p:nvGrpSpPr>
            <p:grpSpPr>
              <a:xfrm rot="10800000" flipH="1">
                <a:off x="8055516" y="710237"/>
                <a:ext cx="977894" cy="710225"/>
                <a:chOff x="1889866" y="847750"/>
                <a:chExt cx="977894" cy="710225"/>
              </a:xfrm>
            </p:grpSpPr>
            <p:sp>
              <p:nvSpPr>
                <p:cNvPr id="13957" name="Google Shape;13957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58" name="Google Shape;13958;p31"/>
                <p:cNvSpPr/>
                <p:nvPr/>
              </p:nvSpPr>
              <p:spPr>
                <a:xfrm>
                  <a:off x="1889866" y="904566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59" name="Google Shape;13959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60" name="Google Shape;13960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61" name="Google Shape;13961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62" name="Google Shape;13962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63" name="Google Shape;13963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64" name="Google Shape;13964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65" name="Google Shape;13965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66" name="Google Shape;13966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67" name="Google Shape;13967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68" name="Google Shape;13968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69" name="Google Shape;13969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70" name="Google Shape;13970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71" name="Google Shape;13971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3972" name="Google Shape;13972;p31"/>
            <p:cNvGrpSpPr/>
            <p:nvPr/>
          </p:nvGrpSpPr>
          <p:grpSpPr>
            <a:xfrm rot="-9318850" flipH="1">
              <a:off x="644002" y="782086"/>
              <a:ext cx="1511047" cy="1603979"/>
              <a:chOff x="7805848" y="0"/>
              <a:chExt cx="1338162" cy="1420462"/>
            </a:xfrm>
          </p:grpSpPr>
          <p:grpSp>
            <p:nvGrpSpPr>
              <p:cNvPr id="13973" name="Google Shape;13973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3974" name="Google Shape;13974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75" name="Google Shape;13975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76" name="Google Shape;13976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77" name="Google Shape;13977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78" name="Google Shape;13978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79" name="Google Shape;13979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80" name="Google Shape;13980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81" name="Google Shape;13981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82" name="Google Shape;13982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83" name="Google Shape;13983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84" name="Google Shape;13984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85" name="Google Shape;13985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86" name="Google Shape;13986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87" name="Google Shape;13987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88" name="Google Shape;13988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989" name="Google Shape;13989;p31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3990" name="Google Shape;13990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91" name="Google Shape;13991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92" name="Google Shape;13992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93" name="Google Shape;13993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94" name="Google Shape;13994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95" name="Google Shape;13995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96" name="Google Shape;13996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97" name="Google Shape;13997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98" name="Google Shape;13998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99" name="Google Shape;13999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00" name="Google Shape;14000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01" name="Google Shape;14001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02" name="Google Shape;14002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03" name="Google Shape;14003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04" name="Google Shape;14004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005" name="Google Shape;14005;p31"/>
              <p:cNvGrpSpPr/>
              <p:nvPr/>
            </p:nvGrpSpPr>
            <p:grpSpPr>
              <a:xfrm rot="10800000" flipH="1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4006" name="Google Shape;14006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07" name="Google Shape;14007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08" name="Google Shape;14008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09" name="Google Shape;14009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10" name="Google Shape;14010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11" name="Google Shape;14011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12" name="Google Shape;14012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13" name="Google Shape;14013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14" name="Google Shape;14014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15" name="Google Shape;14015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16" name="Google Shape;14016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17" name="Google Shape;14017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18" name="Google Shape;14018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19" name="Google Shape;14019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20" name="Google Shape;14020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021" name="Google Shape;14021;p31"/>
            <p:cNvGrpSpPr/>
            <p:nvPr/>
          </p:nvGrpSpPr>
          <p:grpSpPr>
            <a:xfrm rot="1481150" flipH="1">
              <a:off x="536833" y="2361194"/>
              <a:ext cx="1511047" cy="1603979"/>
              <a:chOff x="7805848" y="0"/>
              <a:chExt cx="1338162" cy="1420462"/>
            </a:xfrm>
          </p:grpSpPr>
          <p:grpSp>
            <p:nvGrpSpPr>
              <p:cNvPr id="14022" name="Google Shape;14022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4023" name="Google Shape;14023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24" name="Google Shape;14024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25" name="Google Shape;14025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26" name="Google Shape;14026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27" name="Google Shape;14027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28" name="Google Shape;14028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29" name="Google Shape;14029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30" name="Google Shape;14030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31" name="Google Shape;14031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32" name="Google Shape;14032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33" name="Google Shape;14033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34" name="Google Shape;14034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35" name="Google Shape;14035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36" name="Google Shape;14036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37" name="Google Shape;14037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038" name="Google Shape;14038;p31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4039" name="Google Shape;14039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40" name="Google Shape;14040;p31"/>
                <p:cNvSpPr/>
                <p:nvPr/>
              </p:nvSpPr>
              <p:spPr>
                <a:xfrm>
                  <a:off x="2092310" y="1107011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41" name="Google Shape;14041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42" name="Google Shape;14042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43" name="Google Shape;14043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44" name="Google Shape;14044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45" name="Google Shape;14045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46" name="Google Shape;14046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47" name="Google Shape;14047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48" name="Google Shape;14048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49" name="Google Shape;14049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50" name="Google Shape;14050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51" name="Google Shape;14051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52" name="Google Shape;14052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53" name="Google Shape;14053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054" name="Google Shape;14054;p31"/>
              <p:cNvGrpSpPr/>
              <p:nvPr/>
            </p:nvGrpSpPr>
            <p:grpSpPr>
              <a:xfrm rot="10800000" flipH="1">
                <a:off x="8257960" y="38962"/>
                <a:ext cx="775450" cy="1381500"/>
                <a:chOff x="2092310" y="847750"/>
                <a:chExt cx="775450" cy="1381500"/>
              </a:xfrm>
            </p:grpSpPr>
            <p:sp>
              <p:nvSpPr>
                <p:cNvPr id="14055" name="Google Shape;14055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56" name="Google Shape;14056;p31"/>
                <p:cNvSpPr/>
                <p:nvPr/>
              </p:nvSpPr>
              <p:spPr>
                <a:xfrm>
                  <a:off x="2092310" y="2186713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57" name="Google Shape;14057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58" name="Google Shape;14058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59" name="Google Shape;14059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60" name="Google Shape;14060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61" name="Google Shape;14061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62" name="Google Shape;14062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63" name="Google Shape;14063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64" name="Google Shape;14064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65" name="Google Shape;14065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66" name="Google Shape;14066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67" name="Google Shape;14067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68" name="Google Shape;14068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69" name="Google Shape;14069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070" name="Google Shape;14070;p31"/>
            <p:cNvGrpSpPr/>
            <p:nvPr/>
          </p:nvGrpSpPr>
          <p:grpSpPr>
            <a:xfrm rot="-9318850" flipH="1">
              <a:off x="-592961" y="334645"/>
              <a:ext cx="1511047" cy="1603979"/>
              <a:chOff x="7805848" y="0"/>
              <a:chExt cx="1338162" cy="1420462"/>
            </a:xfrm>
          </p:grpSpPr>
          <p:grpSp>
            <p:nvGrpSpPr>
              <p:cNvPr id="14071" name="Google Shape;14071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4072" name="Google Shape;14072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73" name="Google Shape;14073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74" name="Google Shape;14074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75" name="Google Shape;14075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76" name="Google Shape;14076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77" name="Google Shape;14077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78" name="Google Shape;14078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79" name="Google Shape;14079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80" name="Google Shape;14080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81" name="Google Shape;14081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82" name="Google Shape;14082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83" name="Google Shape;14083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84" name="Google Shape;14084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85" name="Google Shape;14085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86" name="Google Shape;14086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087" name="Google Shape;14087;p31"/>
              <p:cNvGrpSpPr/>
              <p:nvPr/>
            </p:nvGrpSpPr>
            <p:grpSpPr>
              <a:xfrm rot="-5400000">
                <a:off x="7604532" y="353091"/>
                <a:ext cx="1112857" cy="710225"/>
                <a:chOff x="1754903" y="847750"/>
                <a:chExt cx="1112857" cy="710225"/>
              </a:xfrm>
            </p:grpSpPr>
            <p:sp>
              <p:nvSpPr>
                <p:cNvPr id="14088" name="Google Shape;14088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89" name="Google Shape;14089;p31"/>
                <p:cNvSpPr/>
                <p:nvPr/>
              </p:nvSpPr>
              <p:spPr>
                <a:xfrm>
                  <a:off x="1754903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90" name="Google Shape;14090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91" name="Google Shape;14091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92" name="Google Shape;14092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93" name="Google Shape;14093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94" name="Google Shape;14094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95" name="Google Shape;14095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96" name="Google Shape;14096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97" name="Google Shape;14097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98" name="Google Shape;14098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99" name="Google Shape;14099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00" name="Google Shape;14100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01" name="Google Shape;14101;p31"/>
                <p:cNvSpPr/>
                <p:nvPr/>
              </p:nvSpPr>
              <p:spPr>
                <a:xfrm>
                  <a:off x="2202052" y="1097227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02" name="Google Shape;14102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103" name="Google Shape;14103;p31"/>
              <p:cNvGrpSpPr/>
              <p:nvPr/>
            </p:nvGrpSpPr>
            <p:grpSpPr>
              <a:xfrm rot="10800000" flipH="1">
                <a:off x="8122997" y="710237"/>
                <a:ext cx="910413" cy="710225"/>
                <a:chOff x="1957347" y="847750"/>
                <a:chExt cx="910413" cy="710225"/>
              </a:xfrm>
            </p:grpSpPr>
            <p:sp>
              <p:nvSpPr>
                <p:cNvPr id="14104" name="Google Shape;14104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05" name="Google Shape;14105;p31"/>
                <p:cNvSpPr/>
                <p:nvPr/>
              </p:nvSpPr>
              <p:spPr>
                <a:xfrm>
                  <a:off x="1957347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06" name="Google Shape;14106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07" name="Google Shape;14107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08" name="Google Shape;14108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09" name="Google Shape;14109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10" name="Google Shape;14110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11" name="Google Shape;14111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12" name="Google Shape;14112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13" name="Google Shape;14113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14" name="Google Shape;14114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15" name="Google Shape;14115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16" name="Google Shape;14116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17" name="Google Shape;14117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18" name="Google Shape;14118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119" name="Google Shape;14119;p31"/>
            <p:cNvGrpSpPr/>
            <p:nvPr/>
          </p:nvGrpSpPr>
          <p:grpSpPr>
            <a:xfrm rot="-9318850" flipH="1">
              <a:off x="-592954" y="2031659"/>
              <a:ext cx="1511047" cy="1603979"/>
              <a:chOff x="7805848" y="0"/>
              <a:chExt cx="1338162" cy="1420462"/>
            </a:xfrm>
          </p:grpSpPr>
          <p:grpSp>
            <p:nvGrpSpPr>
              <p:cNvPr id="14120" name="Google Shape;14120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4121" name="Google Shape;14121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22" name="Google Shape;14122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23" name="Google Shape;14123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24" name="Google Shape;14124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25" name="Google Shape;14125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26" name="Google Shape;14126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27" name="Google Shape;14127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28" name="Google Shape;14128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29" name="Google Shape;14129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30" name="Google Shape;14130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31" name="Google Shape;14131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32" name="Google Shape;14132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33" name="Google Shape;14133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34" name="Google Shape;14134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35" name="Google Shape;14135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136" name="Google Shape;14136;p31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4137" name="Google Shape;14137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38" name="Google Shape;14138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39" name="Google Shape;14139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40" name="Google Shape;14140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41" name="Google Shape;14141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42" name="Google Shape;14142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43" name="Google Shape;14143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44" name="Google Shape;14144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45" name="Google Shape;14145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46" name="Google Shape;14146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47" name="Google Shape;14147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48" name="Google Shape;14148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49" name="Google Shape;14149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50" name="Google Shape;14150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51" name="Google Shape;14151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152" name="Google Shape;14152;p31"/>
              <p:cNvGrpSpPr/>
              <p:nvPr/>
            </p:nvGrpSpPr>
            <p:grpSpPr>
              <a:xfrm rot="10800000" flipH="1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4153" name="Google Shape;14153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54" name="Google Shape;14154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55" name="Google Shape;14155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56" name="Google Shape;14156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57" name="Google Shape;14157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58" name="Google Shape;14158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59" name="Google Shape;14159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60" name="Google Shape;14160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61" name="Google Shape;14161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62" name="Google Shape;14162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63" name="Google Shape;14163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64" name="Google Shape;14164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65" name="Google Shape;14165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66" name="Google Shape;14166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67" name="Google Shape;14167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168" name="Google Shape;14168;p31"/>
            <p:cNvGrpSpPr/>
            <p:nvPr/>
          </p:nvGrpSpPr>
          <p:grpSpPr>
            <a:xfrm rot="1481150" flipH="1">
              <a:off x="1828249" y="1871040"/>
              <a:ext cx="1511047" cy="1603979"/>
              <a:chOff x="7805848" y="0"/>
              <a:chExt cx="1338162" cy="1420462"/>
            </a:xfrm>
          </p:grpSpPr>
          <p:grpSp>
            <p:nvGrpSpPr>
              <p:cNvPr id="14169" name="Google Shape;14169;p31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4170" name="Google Shape;14170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71" name="Google Shape;14171;p31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72" name="Google Shape;14172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73" name="Google Shape;14173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74" name="Google Shape;14174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75" name="Google Shape;14175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76" name="Google Shape;14176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77" name="Google Shape;14177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78" name="Google Shape;14178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79" name="Google Shape;14179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80" name="Google Shape;14180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81" name="Google Shape;14181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82" name="Google Shape;14182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83" name="Google Shape;14183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84" name="Google Shape;14184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185" name="Google Shape;14185;p31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4186" name="Google Shape;14186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87" name="Google Shape;14187;p31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88" name="Google Shape;14188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89" name="Google Shape;14189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90" name="Google Shape;14190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91" name="Google Shape;14191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92" name="Google Shape;14192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93" name="Google Shape;14193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94" name="Google Shape;14194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95" name="Google Shape;14195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96" name="Google Shape;14196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97" name="Google Shape;14197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98" name="Google Shape;14198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99" name="Google Shape;14199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00" name="Google Shape;14200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201" name="Google Shape;14201;p31"/>
              <p:cNvGrpSpPr/>
              <p:nvPr/>
            </p:nvGrpSpPr>
            <p:grpSpPr>
              <a:xfrm rot="10800000" flipH="1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4202" name="Google Shape;14202;p31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3" extrusionOk="0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03" name="Google Shape;14203;p31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04" name="Google Shape;14204;p31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05" name="Google Shape;14205;p31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41" extrusionOk="0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06" name="Google Shape;14206;p31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07" name="Google Shape;14207;p31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193" extrusionOk="0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08" name="Google Shape;14208;p31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09" name="Google Shape;14209;p31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10" name="Google Shape;14210;p31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11" name="Google Shape;14211;p31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12" name="Google Shape;14212;p31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13" name="Google Shape;14213;p31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14" name="Google Shape;14214;p31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15" name="Google Shape;14215;p31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16" name="Google Shape;14216;p31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37" extrusionOk="0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sp>
          <p:nvSpPr>
            <p:cNvPr id="14217" name="Google Shape;14217;p31"/>
            <p:cNvSpPr/>
            <p:nvPr/>
          </p:nvSpPr>
          <p:spPr>
            <a:xfrm>
              <a:off x="740825" y="639151"/>
              <a:ext cx="730958" cy="389756"/>
            </a:xfrm>
            <a:custGeom>
              <a:avLst/>
              <a:gdLst/>
              <a:ahLst/>
              <a:cxnLst/>
              <a:rect l="l" t="t" r="r" b="b"/>
              <a:pathLst>
                <a:path w="23771" h="12675" extrusionOk="0">
                  <a:moveTo>
                    <a:pt x="17326" y="0"/>
                  </a:moveTo>
                  <a:lnTo>
                    <a:pt x="17326" y="0"/>
                  </a:lnTo>
                  <a:cubicBezTo>
                    <a:pt x="12737" y="1216"/>
                    <a:pt x="8481" y="3404"/>
                    <a:pt x="4834" y="6414"/>
                  </a:cubicBezTo>
                  <a:cubicBezTo>
                    <a:pt x="3831" y="7234"/>
                    <a:pt x="2858" y="8146"/>
                    <a:pt x="1977" y="9119"/>
                  </a:cubicBezTo>
                  <a:cubicBezTo>
                    <a:pt x="1885" y="9180"/>
                    <a:pt x="1825" y="9301"/>
                    <a:pt x="1794" y="9392"/>
                  </a:cubicBezTo>
                  <a:cubicBezTo>
                    <a:pt x="1733" y="9605"/>
                    <a:pt x="1885" y="9818"/>
                    <a:pt x="1885" y="10031"/>
                  </a:cubicBezTo>
                  <a:cubicBezTo>
                    <a:pt x="1885" y="10456"/>
                    <a:pt x="1369" y="10669"/>
                    <a:pt x="1004" y="10882"/>
                  </a:cubicBezTo>
                  <a:cubicBezTo>
                    <a:pt x="396" y="11277"/>
                    <a:pt x="1" y="11945"/>
                    <a:pt x="31" y="12675"/>
                  </a:cubicBezTo>
                  <a:cubicBezTo>
                    <a:pt x="1034" y="12675"/>
                    <a:pt x="2068" y="12614"/>
                    <a:pt x="3101" y="12523"/>
                  </a:cubicBezTo>
                  <a:cubicBezTo>
                    <a:pt x="3922" y="12462"/>
                    <a:pt x="4773" y="12341"/>
                    <a:pt x="5594" y="12249"/>
                  </a:cubicBezTo>
                  <a:lnTo>
                    <a:pt x="6566" y="12128"/>
                  </a:lnTo>
                  <a:cubicBezTo>
                    <a:pt x="6901" y="12097"/>
                    <a:pt x="7235" y="12037"/>
                    <a:pt x="7569" y="12006"/>
                  </a:cubicBezTo>
                  <a:cubicBezTo>
                    <a:pt x="9424" y="11702"/>
                    <a:pt x="11247" y="11094"/>
                    <a:pt x="12919" y="10213"/>
                  </a:cubicBezTo>
                  <a:cubicBezTo>
                    <a:pt x="13527" y="9848"/>
                    <a:pt x="14165" y="9514"/>
                    <a:pt x="14804" y="9240"/>
                  </a:cubicBezTo>
                  <a:cubicBezTo>
                    <a:pt x="15412" y="9028"/>
                    <a:pt x="16019" y="8906"/>
                    <a:pt x="16627" y="8724"/>
                  </a:cubicBezTo>
                  <a:cubicBezTo>
                    <a:pt x="18360" y="8176"/>
                    <a:pt x="19789" y="7052"/>
                    <a:pt x="21217" y="5927"/>
                  </a:cubicBezTo>
                  <a:cubicBezTo>
                    <a:pt x="21399" y="5806"/>
                    <a:pt x="21551" y="5593"/>
                    <a:pt x="21643" y="5380"/>
                  </a:cubicBezTo>
                  <a:cubicBezTo>
                    <a:pt x="21673" y="5258"/>
                    <a:pt x="21643" y="5137"/>
                    <a:pt x="21673" y="5015"/>
                  </a:cubicBezTo>
                  <a:cubicBezTo>
                    <a:pt x="21764" y="4590"/>
                    <a:pt x="22372" y="4468"/>
                    <a:pt x="22707" y="4164"/>
                  </a:cubicBezTo>
                  <a:cubicBezTo>
                    <a:pt x="22858" y="3951"/>
                    <a:pt x="23010" y="3708"/>
                    <a:pt x="23071" y="3435"/>
                  </a:cubicBezTo>
                  <a:lnTo>
                    <a:pt x="23770" y="1368"/>
                  </a:lnTo>
                  <a:cubicBezTo>
                    <a:pt x="22788" y="1140"/>
                    <a:pt x="21792" y="1028"/>
                    <a:pt x="20800" y="1028"/>
                  </a:cubicBezTo>
                  <a:cubicBezTo>
                    <a:pt x="17956" y="1028"/>
                    <a:pt x="15149" y="1950"/>
                    <a:pt x="12828" y="3708"/>
                  </a:cubicBezTo>
                  <a:cubicBezTo>
                    <a:pt x="12554" y="3921"/>
                    <a:pt x="12250" y="4134"/>
                    <a:pt x="11946" y="4286"/>
                  </a:cubicBezTo>
                  <a:cubicBezTo>
                    <a:pt x="11673" y="4377"/>
                    <a:pt x="11399" y="4407"/>
                    <a:pt x="11126" y="4468"/>
                  </a:cubicBezTo>
                  <a:cubicBezTo>
                    <a:pt x="9940" y="4772"/>
                    <a:pt x="9120" y="5836"/>
                    <a:pt x="8117" y="6535"/>
                  </a:cubicBezTo>
                  <a:cubicBezTo>
                    <a:pt x="7630" y="6869"/>
                    <a:pt x="7114" y="7143"/>
                    <a:pt x="6597" y="7477"/>
                  </a:cubicBezTo>
                  <a:cubicBezTo>
                    <a:pt x="5867" y="8024"/>
                    <a:pt x="5259" y="8724"/>
                    <a:pt x="4895" y="9544"/>
                  </a:cubicBezTo>
                  <a:cubicBezTo>
                    <a:pt x="5503" y="9657"/>
                    <a:pt x="6129" y="9720"/>
                    <a:pt x="6758" y="9720"/>
                  </a:cubicBezTo>
                  <a:cubicBezTo>
                    <a:pt x="6978" y="9720"/>
                    <a:pt x="7198" y="9712"/>
                    <a:pt x="7417" y="9696"/>
                  </a:cubicBezTo>
                  <a:cubicBezTo>
                    <a:pt x="8269" y="9635"/>
                    <a:pt x="9089" y="9271"/>
                    <a:pt x="9697" y="8663"/>
                  </a:cubicBezTo>
                  <a:cubicBezTo>
                    <a:pt x="10974" y="8663"/>
                    <a:pt x="12220" y="8389"/>
                    <a:pt x="13405" y="7903"/>
                  </a:cubicBezTo>
                  <a:cubicBezTo>
                    <a:pt x="14925" y="7295"/>
                    <a:pt x="16263" y="6322"/>
                    <a:pt x="17752" y="5562"/>
                  </a:cubicBezTo>
                  <a:cubicBezTo>
                    <a:pt x="17076" y="5219"/>
                    <a:pt x="16348" y="5053"/>
                    <a:pt x="15627" y="5053"/>
                  </a:cubicBezTo>
                  <a:cubicBezTo>
                    <a:pt x="14368" y="5053"/>
                    <a:pt x="13128" y="5558"/>
                    <a:pt x="12220" y="6505"/>
                  </a:cubicBezTo>
                  <a:cubicBezTo>
                    <a:pt x="12980" y="5927"/>
                    <a:pt x="13922" y="5593"/>
                    <a:pt x="14895" y="5593"/>
                  </a:cubicBezTo>
                  <a:cubicBezTo>
                    <a:pt x="14956" y="5593"/>
                    <a:pt x="15047" y="5593"/>
                    <a:pt x="15138" y="5654"/>
                  </a:cubicBezTo>
                  <a:cubicBezTo>
                    <a:pt x="15320" y="5806"/>
                    <a:pt x="15077" y="6110"/>
                    <a:pt x="14834" y="6231"/>
                  </a:cubicBezTo>
                  <a:lnTo>
                    <a:pt x="13132" y="7082"/>
                  </a:lnTo>
                  <a:cubicBezTo>
                    <a:pt x="12706" y="7295"/>
                    <a:pt x="12250" y="7477"/>
                    <a:pt x="11794" y="7599"/>
                  </a:cubicBezTo>
                  <a:cubicBezTo>
                    <a:pt x="11339" y="7660"/>
                    <a:pt x="10852" y="7690"/>
                    <a:pt x="10396" y="7721"/>
                  </a:cubicBezTo>
                  <a:cubicBezTo>
                    <a:pt x="9728" y="7751"/>
                    <a:pt x="9059" y="7933"/>
                    <a:pt x="8481" y="8237"/>
                  </a:cubicBezTo>
                  <a:cubicBezTo>
                    <a:pt x="8162" y="8408"/>
                    <a:pt x="7798" y="8608"/>
                    <a:pt x="7472" y="8608"/>
                  </a:cubicBezTo>
                  <a:cubicBezTo>
                    <a:pt x="7333" y="8608"/>
                    <a:pt x="7201" y="8571"/>
                    <a:pt x="7083" y="8480"/>
                  </a:cubicBezTo>
                  <a:cubicBezTo>
                    <a:pt x="8816" y="6839"/>
                    <a:pt x="10791" y="5471"/>
                    <a:pt x="12980" y="4407"/>
                  </a:cubicBezTo>
                  <a:cubicBezTo>
                    <a:pt x="13223" y="4316"/>
                    <a:pt x="13466" y="4164"/>
                    <a:pt x="13679" y="4012"/>
                  </a:cubicBezTo>
                  <a:cubicBezTo>
                    <a:pt x="13831" y="3860"/>
                    <a:pt x="13983" y="3708"/>
                    <a:pt x="14135" y="3556"/>
                  </a:cubicBezTo>
                  <a:cubicBezTo>
                    <a:pt x="14712" y="3100"/>
                    <a:pt x="15412" y="2736"/>
                    <a:pt x="16141" y="2553"/>
                  </a:cubicBezTo>
                  <a:cubicBezTo>
                    <a:pt x="17508" y="2116"/>
                    <a:pt x="18949" y="1654"/>
                    <a:pt x="20397" y="1654"/>
                  </a:cubicBezTo>
                  <a:cubicBezTo>
                    <a:pt x="20559" y="1654"/>
                    <a:pt x="20721" y="1660"/>
                    <a:pt x="20883" y="1672"/>
                  </a:cubicBezTo>
                  <a:cubicBezTo>
                    <a:pt x="21308" y="1702"/>
                    <a:pt x="21855" y="1915"/>
                    <a:pt x="21825" y="2340"/>
                  </a:cubicBezTo>
                  <a:cubicBezTo>
                    <a:pt x="21795" y="2492"/>
                    <a:pt x="21734" y="2644"/>
                    <a:pt x="21643" y="2766"/>
                  </a:cubicBezTo>
                  <a:cubicBezTo>
                    <a:pt x="19728" y="5532"/>
                    <a:pt x="16871" y="7569"/>
                    <a:pt x="13801" y="8967"/>
                  </a:cubicBezTo>
                  <a:cubicBezTo>
                    <a:pt x="10731" y="10365"/>
                    <a:pt x="7448" y="11186"/>
                    <a:pt x="4135" y="11915"/>
                  </a:cubicBezTo>
                  <a:cubicBezTo>
                    <a:pt x="4074" y="11945"/>
                    <a:pt x="4013" y="11961"/>
                    <a:pt x="3952" y="11961"/>
                  </a:cubicBezTo>
                  <a:cubicBezTo>
                    <a:pt x="3892" y="11961"/>
                    <a:pt x="3831" y="11945"/>
                    <a:pt x="3770" y="11915"/>
                  </a:cubicBezTo>
                  <a:cubicBezTo>
                    <a:pt x="3557" y="11824"/>
                    <a:pt x="3557" y="11520"/>
                    <a:pt x="3344" y="11398"/>
                  </a:cubicBezTo>
                  <a:cubicBezTo>
                    <a:pt x="3281" y="11356"/>
                    <a:pt x="3217" y="11343"/>
                    <a:pt x="3152" y="11343"/>
                  </a:cubicBezTo>
                  <a:cubicBezTo>
                    <a:pt x="3053" y="11343"/>
                    <a:pt x="2951" y="11373"/>
                    <a:pt x="2841" y="11373"/>
                  </a:cubicBezTo>
                  <a:cubicBezTo>
                    <a:pt x="2817" y="11373"/>
                    <a:pt x="2792" y="11372"/>
                    <a:pt x="2767" y="11368"/>
                  </a:cubicBezTo>
                  <a:cubicBezTo>
                    <a:pt x="2281" y="11368"/>
                    <a:pt x="1946" y="10790"/>
                    <a:pt x="2037" y="10335"/>
                  </a:cubicBezTo>
                  <a:cubicBezTo>
                    <a:pt x="2159" y="9848"/>
                    <a:pt x="2433" y="9423"/>
                    <a:pt x="2797" y="9119"/>
                  </a:cubicBezTo>
                  <a:cubicBezTo>
                    <a:pt x="6810" y="4924"/>
                    <a:pt x="11794" y="1793"/>
                    <a:pt x="17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4218" name="Google Shape;14218;p3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219" name="Google Shape;14219;p31"/>
          <p:cNvSpPr txBox="1">
            <a:spLocks noGrp="1"/>
          </p:cNvSpPr>
          <p:nvPr>
            <p:ph type="body" idx="1"/>
          </p:nvPr>
        </p:nvSpPr>
        <p:spPr>
          <a:xfrm>
            <a:off x="2556400" y="5035667"/>
            <a:ext cx="707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7330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9" name="Google Shape;1589;p5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590" name="Google Shape;1590;p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91" name="Google Shape;1591;p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592" name="Google Shape;1592;p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3" name="Google Shape;1593;p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4" name="Google Shape;1594;p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5" name="Google Shape;1595;p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6" name="Google Shape;1596;p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" name="Google Shape;1597;p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8" name="Google Shape;1598;p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9" name="Google Shape;1599;p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" name="Google Shape;1600;p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" name="Google Shape;1601;p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2" name="Google Shape;1602;p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" name="Google Shape;1603;p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4" name="Google Shape;1604;p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5" name="Google Shape;1605;p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6" name="Google Shape;1606;p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7" name="Google Shape;1607;p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8" name="Google Shape;1608;p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9" name="Google Shape;1609;p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0" name="Google Shape;1610;p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1" name="Google Shape;1611;p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2" name="Google Shape;1612;p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3" name="Google Shape;1613;p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4" name="Google Shape;1614;p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5" name="Google Shape;1615;p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6" name="Google Shape;1616;p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17" name="Google Shape;1617;p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18" name="Google Shape;1618;p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9" name="Google Shape;1619;p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0" name="Google Shape;1620;p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1" name="Google Shape;1621;p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2" name="Google Shape;1622;p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3" name="Google Shape;1623;p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4" name="Google Shape;1624;p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5" name="Google Shape;1625;p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6" name="Google Shape;1626;p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7" name="Google Shape;1627;p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8" name="Google Shape;1628;p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9" name="Google Shape;1629;p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0" name="Google Shape;1630;p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1" name="Google Shape;1631;p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2" name="Google Shape;1632;p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3" name="Google Shape;1633;p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4" name="Google Shape;1634;p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5" name="Google Shape;1635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6" name="Google Shape;1636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7" name="Google Shape;1637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8" name="Google Shape;1638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9" name="Google Shape;1639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0" name="Google Shape;1640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1" name="Google Shape;1641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2" name="Google Shape;1642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3" name="Google Shape;1643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644" name="Google Shape;1644;p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" name="Google Shape;1645;p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" name="Google Shape;1646;p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" name="Google Shape;1647;p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" name="Google Shape;1648;p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" name="Google Shape;1649;p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" name="Google Shape;1650;p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" name="Google Shape;1651;p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" name="Google Shape;1652;p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" name="Google Shape;1653;p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" name="Google Shape;1654;p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" name="Google Shape;1655;p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" name="Google Shape;1656;p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" name="Google Shape;1657;p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" name="Google Shape;1658;p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" name="Google Shape;1659;p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" name="Google Shape;1660;p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" name="Google Shape;1661;p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" name="Google Shape;1662;p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" name="Google Shape;1663;p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" name="Google Shape;1664;p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" name="Google Shape;1665;p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" name="Google Shape;1666;p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" name="Google Shape;1667;p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" name="Google Shape;1668;p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" name="Google Shape;1669;p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" name="Google Shape;1670;p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" name="Google Shape;1671;p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" name="Google Shape;1672;p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" name="Google Shape;1673;p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" name="Google Shape;1674;p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" name="Google Shape;1675;p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" name="Google Shape;1676;p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" name="Google Shape;1677;p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" name="Google Shape;1678;p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" name="Google Shape;1679;p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" name="Google Shape;1680;p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1" name="Google Shape;1681;p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2" name="Google Shape;1682;p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" name="Google Shape;1683;p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" name="Google Shape;1684;p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" name="Google Shape;1685;p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" name="Google Shape;1686;p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" name="Google Shape;1687;p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" name="Google Shape;1688;p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" name="Google Shape;1689;p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" name="Google Shape;1707;p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" name="Google Shape;1708;p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" name="Google Shape;1709;p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" name="Google Shape;1710;p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" name="Google Shape;1711;p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" name="Google Shape;1712;p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" name="Google Shape;1713;p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" name="Google Shape;1714;p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" name="Google Shape;1715;p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" name="Google Shape;1716;p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" name="Google Shape;1717;p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" name="Google Shape;1718;p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" name="Google Shape;1719;p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" name="Google Shape;1720;p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" name="Google Shape;1721;p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" name="Google Shape;1722;p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" name="Google Shape;1723;p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" name="Google Shape;1724;p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" name="Google Shape;1725;p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" name="Google Shape;1726;p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" name="Google Shape;1727;p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" name="Google Shape;1728;p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" name="Google Shape;1729;p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" name="Google Shape;1730;p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" name="Google Shape;1731;p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" name="Google Shape;1732;p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" name="Google Shape;1733;p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" name="Google Shape;1734;p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" name="Google Shape;1735;p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" name="Google Shape;1736;p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" name="Google Shape;1737;p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" name="Google Shape;1738;p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" name="Google Shape;1739;p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" name="Google Shape;1740;p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" name="Google Shape;1741;p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" name="Google Shape;1742;p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" name="Google Shape;1743;p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44" name="Google Shape;1744;p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45" name="Google Shape;1745;p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6" name="Google Shape;1746;p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7" name="Google Shape;1747;p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8" name="Google Shape;1748;p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9" name="Google Shape;1749;p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0" name="Google Shape;1750;p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1" name="Google Shape;1751;p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2" name="Google Shape;1752;p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3" name="Google Shape;1753;p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4" name="Google Shape;1754;p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5" name="Google Shape;1755;p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6" name="Google Shape;1756;p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7" name="Google Shape;1757;p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8" name="Google Shape;1758;p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9" name="Google Shape;1759;p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0" name="Google Shape;1760;p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" name="Google Shape;1761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" name="Google Shape;1762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3" name="Google Shape;1763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" name="Google Shape;1764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5" name="Google Shape;1765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6" name="Google Shape;1766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7" name="Google Shape;1767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8" name="Google Shape;1768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9" name="Google Shape;1769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0" name="Google Shape;1770;p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771" name="Google Shape;1771;p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" name="Google Shape;1772;p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" name="Google Shape;1773;p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" name="Google Shape;1774;p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5" name="Google Shape;1775;p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76" name="Google Shape;1776;p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77" name="Google Shape;1777;p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8" name="Google Shape;1778;p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9" name="Google Shape;1779;p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" name="Google Shape;1780;p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1" name="Google Shape;1781;p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" name="Google Shape;1782;p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" name="Google Shape;1783;p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4" name="Google Shape;1784;p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5" name="Google Shape;1785;p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6" name="Google Shape;1786;p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7" name="Google Shape;1787;p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8" name="Google Shape;1788;p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9" name="Google Shape;1789;p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0" name="Google Shape;1790;p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1" name="Google Shape;1791;p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2" name="Google Shape;1792;p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3" name="Google Shape;1793;p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4" name="Google Shape;1794;p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5" name="Google Shape;1795;p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6" name="Google Shape;1796;p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7" name="Google Shape;1797;p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8" name="Google Shape;1798;p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99" name="Google Shape;1799;p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0" name="Google Shape;1800;p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1" name="Google Shape;1801;p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2" name="Google Shape;1802;p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803" name="Google Shape;1803;p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804" name="Google Shape;1804;p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805" name="Google Shape;1805;p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6" name="Google Shape;1806;p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7" name="Google Shape;1807;p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8" name="Google Shape;1808;p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09" name="Google Shape;1809;p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0" name="Google Shape;1810;p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1" name="Google Shape;1811;p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2" name="Google Shape;1812;p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3" name="Google Shape;1813;p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4" name="Google Shape;1814;p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5" name="Google Shape;1815;p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6" name="Google Shape;1816;p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7" name="Google Shape;1817;p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8" name="Google Shape;1818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9" name="Google Shape;1819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0" name="Google Shape;1820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1" name="Google Shape;1821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2" name="Google Shape;1822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3" name="Google Shape;1823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4" name="Google Shape;1824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5" name="Google Shape;1825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6" name="Google Shape;1826;p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7" name="Google Shape;1827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8" name="Google Shape;1828;p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" name="Google Shape;1829;p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" name="Google Shape;1830;p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831" name="Google Shape;1831;p5"/>
          <p:cNvGrpSpPr/>
          <p:nvPr/>
        </p:nvGrpSpPr>
        <p:grpSpPr>
          <a:xfrm>
            <a:off x="-851495" y="-33422"/>
            <a:ext cx="12956860" cy="6978779"/>
            <a:chOff x="-638622" y="-25066"/>
            <a:chExt cx="9717645" cy="5234084"/>
          </a:xfrm>
        </p:grpSpPr>
        <p:grpSp>
          <p:nvGrpSpPr>
            <p:cNvPr id="1832" name="Google Shape;1832;p5"/>
            <p:cNvGrpSpPr/>
            <p:nvPr/>
          </p:nvGrpSpPr>
          <p:grpSpPr>
            <a:xfrm>
              <a:off x="-638622" y="-25066"/>
              <a:ext cx="2416744" cy="2763025"/>
              <a:chOff x="-638622" y="-25066"/>
              <a:chExt cx="2416744" cy="2763025"/>
            </a:xfrm>
          </p:grpSpPr>
          <p:grpSp>
            <p:nvGrpSpPr>
              <p:cNvPr id="1833" name="Google Shape;1833;p5"/>
              <p:cNvGrpSpPr/>
              <p:nvPr/>
            </p:nvGrpSpPr>
            <p:grpSpPr>
              <a:xfrm rot="395" flipH="1">
                <a:off x="-638622" y="1082911"/>
                <a:ext cx="1351857" cy="1654970"/>
                <a:chOff x="146217" y="2712579"/>
                <a:chExt cx="1552966" cy="1960401"/>
              </a:xfrm>
            </p:grpSpPr>
            <p:grpSp>
              <p:nvGrpSpPr>
                <p:cNvPr id="1834" name="Google Shape;1834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35" name="Google Shape;1835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36" name="Google Shape;1836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37" name="Google Shape;1837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38" name="Google Shape;1838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39" name="Google Shape;1839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40" name="Google Shape;1840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41" name="Google Shape;1841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42" name="Google Shape;1842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43" name="Google Shape;1843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44" name="Google Shape;1844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45" name="Google Shape;1845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46" name="Google Shape;1846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47" name="Google Shape;1847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48" name="Google Shape;1848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849" name="Google Shape;1849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50" name="Google Shape;1850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1" name="Google Shape;1851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2" name="Google Shape;1852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3" name="Google Shape;1853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4" name="Google Shape;1854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5" name="Google Shape;1855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6" name="Google Shape;1856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7" name="Google Shape;1857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8" name="Google Shape;1858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9" name="Google Shape;1859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0" name="Google Shape;1860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1" name="Google Shape;1861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2" name="Google Shape;1862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3" name="Google Shape;1863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864" name="Google Shape;1864;p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65" name="Google Shape;1865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6" name="Google Shape;1866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7" name="Google Shape;1867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8" name="Google Shape;1868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9" name="Google Shape;1869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0" name="Google Shape;1870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1" name="Google Shape;1871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2" name="Google Shape;1872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3" name="Google Shape;1873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4" name="Google Shape;1874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5" name="Google Shape;1875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6" name="Google Shape;1876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7" name="Google Shape;1877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8" name="Google Shape;1878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879" name="Google Shape;1879;p5"/>
              <p:cNvGrpSpPr/>
              <p:nvPr/>
            </p:nvGrpSpPr>
            <p:grpSpPr>
              <a:xfrm rot="-4586846" flipH="1">
                <a:off x="139310" y="-1605"/>
                <a:ext cx="1351919" cy="1654924"/>
                <a:chOff x="146217" y="2712579"/>
                <a:chExt cx="1552966" cy="1960401"/>
              </a:xfrm>
            </p:grpSpPr>
            <p:grpSp>
              <p:nvGrpSpPr>
                <p:cNvPr id="1880" name="Google Shape;1880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81" name="Google Shape;1881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82" name="Google Shape;1882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83" name="Google Shape;1883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84" name="Google Shape;1884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85" name="Google Shape;1885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86" name="Google Shape;1886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87" name="Google Shape;1887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88" name="Google Shape;1888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89" name="Google Shape;1889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90" name="Google Shape;1890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91" name="Google Shape;1891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92" name="Google Shape;1892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93" name="Google Shape;1893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94" name="Google Shape;1894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895" name="Google Shape;1895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96" name="Google Shape;1896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97" name="Google Shape;1897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98" name="Google Shape;1898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99" name="Google Shape;1899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0" name="Google Shape;1900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1" name="Google Shape;1901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2" name="Google Shape;1902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3" name="Google Shape;1903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4" name="Google Shape;1904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5" name="Google Shape;1905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6" name="Google Shape;1906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7" name="Google Shape;1907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8" name="Google Shape;1908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9" name="Google Shape;1909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910" name="Google Shape;1910;p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11" name="Google Shape;1911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2" name="Google Shape;1912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3" name="Google Shape;1913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4" name="Google Shape;1914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5" name="Google Shape;1915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6" name="Google Shape;1916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7" name="Google Shape;1917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8" name="Google Shape;1918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9" name="Google Shape;1919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20" name="Google Shape;1920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21" name="Google Shape;1921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22" name="Google Shape;1922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23" name="Google Shape;1923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24" name="Google Shape;1924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925" name="Google Shape;1925;p5"/>
              <p:cNvGrpSpPr/>
              <p:nvPr/>
            </p:nvGrpSpPr>
            <p:grpSpPr>
              <a:xfrm rot="-4003042">
                <a:off x="554452" y="263880"/>
                <a:ext cx="697844" cy="714460"/>
                <a:chOff x="1146109" y="401894"/>
                <a:chExt cx="268792" cy="275226"/>
              </a:xfrm>
            </p:grpSpPr>
            <p:sp>
              <p:nvSpPr>
                <p:cNvPr id="1926" name="Google Shape;1926;p5"/>
                <p:cNvSpPr/>
                <p:nvPr/>
              </p:nvSpPr>
              <p:spPr>
                <a:xfrm>
                  <a:off x="1332382" y="496087"/>
                  <a:ext cx="82520" cy="84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27" name="Google Shape;1927;p5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9" h="2321" extrusionOk="0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grpSp>
              <p:nvGrpSpPr>
                <p:cNvPr id="1928" name="Google Shape;1928;p5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1929" name="Google Shape;1929;p5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grpSp>
                <p:nvGrpSpPr>
                  <p:cNvPr id="1930" name="Google Shape;1930;p5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1931" name="Google Shape;1931;p5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32" name="Google Shape;1932;p5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33" name="Google Shape;1933;p5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</p:grpSp>
        <p:grpSp>
          <p:nvGrpSpPr>
            <p:cNvPr id="1934" name="Google Shape;1934;p5"/>
            <p:cNvGrpSpPr/>
            <p:nvPr/>
          </p:nvGrpSpPr>
          <p:grpSpPr>
            <a:xfrm>
              <a:off x="7153317" y="3507171"/>
              <a:ext cx="1925706" cy="1701846"/>
              <a:chOff x="7153317" y="3507171"/>
              <a:chExt cx="1925706" cy="1701846"/>
            </a:xfrm>
          </p:grpSpPr>
          <p:grpSp>
            <p:nvGrpSpPr>
              <p:cNvPr id="1935" name="Google Shape;1935;p5"/>
              <p:cNvGrpSpPr/>
              <p:nvPr/>
            </p:nvGrpSpPr>
            <p:grpSpPr>
              <a:xfrm rot="4586846">
                <a:off x="7440210" y="3530632"/>
                <a:ext cx="1351919" cy="1654924"/>
                <a:chOff x="146217" y="2712579"/>
                <a:chExt cx="1552966" cy="1960401"/>
              </a:xfrm>
            </p:grpSpPr>
            <p:grpSp>
              <p:nvGrpSpPr>
                <p:cNvPr id="1936" name="Google Shape;1936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37" name="Google Shape;1937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38" name="Google Shape;1938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39" name="Google Shape;1939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40" name="Google Shape;1940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41" name="Google Shape;1941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42" name="Google Shape;1942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43" name="Google Shape;1943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44" name="Google Shape;1944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45" name="Google Shape;1945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46" name="Google Shape;1946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47" name="Google Shape;1947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48" name="Google Shape;1948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49" name="Google Shape;1949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50" name="Google Shape;1950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951" name="Google Shape;1951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52" name="Google Shape;1952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53" name="Google Shape;1953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54" name="Google Shape;1954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55" name="Google Shape;1955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56" name="Google Shape;1956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57" name="Google Shape;1957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58" name="Google Shape;1958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59" name="Google Shape;1959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60" name="Google Shape;1960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61" name="Google Shape;1961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62" name="Google Shape;1962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63" name="Google Shape;1963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64" name="Google Shape;1964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65" name="Google Shape;1965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966" name="Google Shape;1966;p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67" name="Google Shape;1967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68" name="Google Shape;1968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69" name="Google Shape;1969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70" name="Google Shape;1970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71" name="Google Shape;1971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72" name="Google Shape;1972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73" name="Google Shape;1973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74" name="Google Shape;1974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75" name="Google Shape;1975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76" name="Google Shape;1976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77" name="Google Shape;1977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78" name="Google Shape;1978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79" name="Google Shape;1979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80" name="Google Shape;1980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981" name="Google Shape;1981;p5"/>
              <p:cNvGrpSpPr/>
              <p:nvPr/>
            </p:nvGrpSpPr>
            <p:grpSpPr>
              <a:xfrm rot="1105138" flipH="1">
                <a:off x="8201561" y="4082231"/>
                <a:ext cx="780693" cy="739102"/>
                <a:chOff x="394839" y="946426"/>
                <a:chExt cx="688446" cy="651769"/>
              </a:xfrm>
            </p:grpSpPr>
            <p:sp>
              <p:nvSpPr>
                <p:cNvPr id="1982" name="Google Shape;1982;p5"/>
                <p:cNvSpPr/>
                <p:nvPr/>
              </p:nvSpPr>
              <p:spPr>
                <a:xfrm rot="4195360">
                  <a:off x="669575" y="976299"/>
                  <a:ext cx="339800" cy="394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6" h="9747" extrusionOk="0">
                      <a:moveTo>
                        <a:pt x="1982" y="1"/>
                      </a:moveTo>
                      <a:cubicBezTo>
                        <a:pt x="1953" y="1"/>
                        <a:pt x="1937" y="1"/>
                        <a:pt x="1937" y="1"/>
                      </a:cubicBezTo>
                      <a:cubicBezTo>
                        <a:pt x="1937" y="1"/>
                        <a:pt x="1" y="2546"/>
                        <a:pt x="2257" y="6834"/>
                      </a:cubicBezTo>
                      <a:cubicBezTo>
                        <a:pt x="3041" y="8322"/>
                        <a:pt x="4193" y="9362"/>
                        <a:pt x="5281" y="9746"/>
                      </a:cubicBezTo>
                      <a:lnTo>
                        <a:pt x="8098" y="8274"/>
                      </a:lnTo>
                      <a:cubicBezTo>
                        <a:pt x="8386" y="7154"/>
                        <a:pt x="8178" y="5602"/>
                        <a:pt x="7394" y="4130"/>
                      </a:cubicBezTo>
                      <a:cubicBezTo>
                        <a:pt x="5294" y="139"/>
                        <a:pt x="2377" y="1"/>
                        <a:pt x="19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83" name="Google Shape;1983;p5"/>
                <p:cNvSpPr/>
                <p:nvPr/>
              </p:nvSpPr>
              <p:spPr>
                <a:xfrm rot="4195360">
                  <a:off x="862651" y="1016730"/>
                  <a:ext cx="167307" cy="1394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9" h="3441" extrusionOk="0">
                      <a:moveTo>
                        <a:pt x="4128" y="1360"/>
                      </a:moveTo>
                      <a:cubicBezTo>
                        <a:pt x="2432" y="0"/>
                        <a:pt x="928" y="64"/>
                        <a:pt x="928" y="64"/>
                      </a:cubicBezTo>
                      <a:cubicBezTo>
                        <a:pt x="928" y="64"/>
                        <a:pt x="0" y="1280"/>
                        <a:pt x="176" y="34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84" name="Google Shape;1984;p5"/>
                <p:cNvSpPr/>
                <p:nvPr/>
              </p:nvSpPr>
              <p:spPr>
                <a:xfrm rot="4195360">
                  <a:off x="496918" y="1021137"/>
                  <a:ext cx="168644" cy="335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2" h="8274" extrusionOk="0">
                      <a:moveTo>
                        <a:pt x="4161" y="2481"/>
                      </a:moveTo>
                      <a:cubicBezTo>
                        <a:pt x="2577" y="4193"/>
                        <a:pt x="4081" y="8001"/>
                        <a:pt x="4081" y="8001"/>
                      </a:cubicBezTo>
                      <a:lnTo>
                        <a:pt x="3553" y="8273"/>
                      </a:lnTo>
                      <a:cubicBezTo>
                        <a:pt x="1" y="3201"/>
                        <a:pt x="1697" y="401"/>
                        <a:pt x="1985" y="1"/>
                      </a:cubicBezTo>
                      <a:cubicBezTo>
                        <a:pt x="2497" y="993"/>
                        <a:pt x="3233" y="1841"/>
                        <a:pt x="4161" y="248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85" name="Google Shape;1985;p5"/>
                <p:cNvSpPr/>
                <p:nvPr/>
              </p:nvSpPr>
              <p:spPr>
                <a:xfrm rot="4195360">
                  <a:off x="714242" y="1314914"/>
                  <a:ext cx="240567" cy="253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7" h="6258" extrusionOk="0">
                      <a:moveTo>
                        <a:pt x="5937" y="5985"/>
                      </a:moveTo>
                      <a:lnTo>
                        <a:pt x="5425" y="6257"/>
                      </a:lnTo>
                      <a:cubicBezTo>
                        <a:pt x="5425" y="6257"/>
                        <a:pt x="3121" y="2865"/>
                        <a:pt x="817" y="3217"/>
                      </a:cubicBezTo>
                      <a:cubicBezTo>
                        <a:pt x="817" y="2097"/>
                        <a:pt x="529" y="993"/>
                        <a:pt x="1" y="17"/>
                      </a:cubicBezTo>
                      <a:cubicBezTo>
                        <a:pt x="481" y="1"/>
                        <a:pt x="3761" y="177"/>
                        <a:pt x="5937" y="598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86" name="Google Shape;1986;p5"/>
                <p:cNvSpPr/>
                <p:nvPr/>
              </p:nvSpPr>
              <p:spPr>
                <a:xfrm rot="4195360">
                  <a:off x="615895" y="1279876"/>
                  <a:ext cx="179625" cy="115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3" h="2850" extrusionOk="0">
                      <a:moveTo>
                        <a:pt x="0" y="2161"/>
                      </a:moveTo>
                      <a:lnTo>
                        <a:pt x="4081" y="1"/>
                      </a:lnTo>
                      <a:lnTo>
                        <a:pt x="4433" y="689"/>
                      </a:lnTo>
                      <a:lnTo>
                        <a:pt x="352" y="284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87" name="Google Shape;1987;p5"/>
                <p:cNvSpPr/>
                <p:nvPr/>
              </p:nvSpPr>
              <p:spPr>
                <a:xfrm rot="4195360">
                  <a:off x="800184" y="1100885"/>
                  <a:ext cx="125814" cy="125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3105" extrusionOk="0">
                      <a:moveTo>
                        <a:pt x="1968" y="241"/>
                      </a:moveTo>
                      <a:cubicBezTo>
                        <a:pt x="2704" y="465"/>
                        <a:pt x="3104" y="1233"/>
                        <a:pt x="2880" y="1969"/>
                      </a:cubicBezTo>
                      <a:cubicBezTo>
                        <a:pt x="2656" y="2705"/>
                        <a:pt x="1872" y="3105"/>
                        <a:pt x="1152" y="2881"/>
                      </a:cubicBezTo>
                      <a:cubicBezTo>
                        <a:pt x="416" y="2657"/>
                        <a:pt x="0" y="1873"/>
                        <a:pt x="240" y="1153"/>
                      </a:cubicBezTo>
                      <a:cubicBezTo>
                        <a:pt x="464" y="417"/>
                        <a:pt x="1232" y="1"/>
                        <a:pt x="1968" y="2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88" name="Google Shape;1988;p5"/>
                <p:cNvSpPr/>
                <p:nvPr/>
              </p:nvSpPr>
              <p:spPr>
                <a:xfrm rot="4195360">
                  <a:off x="813927" y="1121269"/>
                  <a:ext cx="95343" cy="882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3" h="2177" extrusionOk="0">
                      <a:moveTo>
                        <a:pt x="1968" y="625"/>
                      </a:moveTo>
                      <a:cubicBezTo>
                        <a:pt x="2352" y="1345"/>
                        <a:pt x="1664" y="2177"/>
                        <a:pt x="896" y="1937"/>
                      </a:cubicBezTo>
                      <a:cubicBezTo>
                        <a:pt x="112" y="1681"/>
                        <a:pt x="0" y="625"/>
                        <a:pt x="736" y="241"/>
                      </a:cubicBezTo>
                      <a:cubicBezTo>
                        <a:pt x="1184" y="1"/>
                        <a:pt x="1728" y="177"/>
                        <a:pt x="1968" y="62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89" name="Google Shape;1989;p5"/>
                <p:cNvSpPr/>
                <p:nvPr/>
              </p:nvSpPr>
              <p:spPr>
                <a:xfrm rot="4195360">
                  <a:off x="551059" y="1320445"/>
                  <a:ext cx="173141" cy="1945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3" h="4801" extrusionOk="0">
                      <a:moveTo>
                        <a:pt x="128" y="960"/>
                      </a:moveTo>
                      <a:cubicBezTo>
                        <a:pt x="0" y="1728"/>
                        <a:pt x="128" y="2512"/>
                        <a:pt x="528" y="3200"/>
                      </a:cubicBezTo>
                      <a:cubicBezTo>
                        <a:pt x="1217" y="4528"/>
                        <a:pt x="3329" y="4800"/>
                        <a:pt x="3329" y="4800"/>
                      </a:cubicBezTo>
                      <a:cubicBezTo>
                        <a:pt x="3329" y="4800"/>
                        <a:pt x="4273" y="2928"/>
                        <a:pt x="3585" y="1600"/>
                      </a:cubicBezTo>
                      <a:cubicBezTo>
                        <a:pt x="3169" y="816"/>
                        <a:pt x="2561" y="240"/>
                        <a:pt x="195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90" name="Google Shape;1990;p5"/>
                <p:cNvSpPr/>
                <p:nvPr/>
              </p:nvSpPr>
              <p:spPr>
                <a:xfrm rot="4195360">
                  <a:off x="611855" y="1384276"/>
                  <a:ext cx="52554" cy="5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7" h="1369" extrusionOk="0">
                      <a:moveTo>
                        <a:pt x="460" y="0"/>
                      </a:moveTo>
                      <a:cubicBezTo>
                        <a:pt x="400" y="0"/>
                        <a:pt x="342" y="13"/>
                        <a:pt x="289" y="40"/>
                      </a:cubicBezTo>
                      <a:cubicBezTo>
                        <a:pt x="49" y="168"/>
                        <a:pt x="1" y="568"/>
                        <a:pt x="209" y="936"/>
                      </a:cubicBezTo>
                      <a:cubicBezTo>
                        <a:pt x="401" y="1304"/>
                        <a:pt x="1009" y="1368"/>
                        <a:pt x="1009" y="1368"/>
                      </a:cubicBezTo>
                      <a:cubicBezTo>
                        <a:pt x="1009" y="1368"/>
                        <a:pt x="1297" y="840"/>
                        <a:pt x="1089" y="472"/>
                      </a:cubicBezTo>
                      <a:cubicBezTo>
                        <a:pt x="937" y="181"/>
                        <a:pt x="685" y="0"/>
                        <a:pt x="46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sp>
        <p:nvSpPr>
          <p:cNvPr id="1991" name="Google Shape;1991;p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92" name="Google Shape;1992;p5"/>
          <p:cNvSpPr txBox="1">
            <a:spLocks noGrp="1"/>
          </p:cNvSpPr>
          <p:nvPr>
            <p:ph type="body" idx="1"/>
          </p:nvPr>
        </p:nvSpPr>
        <p:spPr>
          <a:xfrm>
            <a:off x="2517633" y="4340335"/>
            <a:ext cx="2791200" cy="10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1993" name="Google Shape;1993;p5"/>
          <p:cNvSpPr txBox="1">
            <a:spLocks noGrp="1"/>
          </p:cNvSpPr>
          <p:nvPr>
            <p:ph type="body" idx="2"/>
          </p:nvPr>
        </p:nvSpPr>
        <p:spPr>
          <a:xfrm>
            <a:off x="6883367" y="4340335"/>
            <a:ext cx="2791200" cy="10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1994" name="Google Shape;1994;p5"/>
          <p:cNvSpPr txBox="1">
            <a:spLocks noGrp="1"/>
          </p:cNvSpPr>
          <p:nvPr>
            <p:ph type="subTitle" idx="3"/>
          </p:nvPr>
        </p:nvSpPr>
        <p:spPr>
          <a:xfrm>
            <a:off x="2517433" y="3832567"/>
            <a:ext cx="27912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995" name="Google Shape;1995;p5"/>
          <p:cNvSpPr txBox="1">
            <a:spLocks noGrp="1"/>
          </p:cNvSpPr>
          <p:nvPr>
            <p:ph type="subTitle" idx="4"/>
          </p:nvPr>
        </p:nvSpPr>
        <p:spPr>
          <a:xfrm>
            <a:off x="6883367" y="3832567"/>
            <a:ext cx="27912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36632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4">
  <p:cSld name="Title and one column 4">
    <p:spTree>
      <p:nvGrpSpPr>
        <p:cNvPr id="1" name="Shape 14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21" name="Google Shape;14221;p32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4222" name="Google Shape;14222;p3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223" name="Google Shape;14223;p3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224" name="Google Shape;14224;p32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25" name="Google Shape;14225;p32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26" name="Google Shape;14226;p32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27" name="Google Shape;14227;p32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28" name="Google Shape;14228;p32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29" name="Google Shape;14229;p32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0" name="Google Shape;14230;p32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1" name="Google Shape;14231;p32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2" name="Google Shape;14232;p32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3" name="Google Shape;14233;p32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4" name="Google Shape;14234;p32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5" name="Google Shape;14235;p32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6" name="Google Shape;14236;p32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7" name="Google Shape;14237;p32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8" name="Google Shape;14238;p32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39" name="Google Shape;14239;p32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40" name="Google Shape;14240;p32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41" name="Google Shape;14241;p3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42" name="Google Shape;14242;p3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43" name="Google Shape;14243;p3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44" name="Google Shape;14244;p3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45" name="Google Shape;14245;p3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46" name="Google Shape;14246;p3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47" name="Google Shape;14247;p3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48" name="Google Shape;14248;p3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249" name="Google Shape;14249;p3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250" name="Google Shape;14250;p3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51" name="Google Shape;14251;p3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52" name="Google Shape;14252;p3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53" name="Google Shape;14253;p3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54" name="Google Shape;14254;p3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55" name="Google Shape;14255;p3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56" name="Google Shape;14256;p3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57" name="Google Shape;14257;p3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58" name="Google Shape;14258;p3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59" name="Google Shape;14259;p32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0" name="Google Shape;14260;p3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1" name="Google Shape;14261;p3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2" name="Google Shape;14262;p3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3" name="Google Shape;14263;p3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4" name="Google Shape;14264;p3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5" name="Google Shape;14265;p3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6" name="Google Shape;14266;p3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7" name="Google Shape;14267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8" name="Google Shape;14268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69" name="Google Shape;14269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70" name="Google Shape;14270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71" name="Google Shape;14271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72" name="Google Shape;14272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73" name="Google Shape;14273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74" name="Google Shape;14274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75" name="Google Shape;14275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276" name="Google Shape;14276;p3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7" name="Google Shape;14277;p3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8" name="Google Shape;14278;p3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9" name="Google Shape;14279;p3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0" name="Google Shape;14280;p3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1" name="Google Shape;14281;p3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2" name="Google Shape;14282;p3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3" name="Google Shape;14283;p3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4" name="Google Shape;14284;p3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5" name="Google Shape;14285;p3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6" name="Google Shape;14286;p3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7" name="Google Shape;14287;p3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8" name="Google Shape;14288;p32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9" name="Google Shape;14289;p32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0" name="Google Shape;14290;p32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1" name="Google Shape;14291;p32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2" name="Google Shape;14292;p32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3" name="Google Shape;14293;p32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4" name="Google Shape;14294;p32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5" name="Google Shape;14295;p32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6" name="Google Shape;14296;p3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7" name="Google Shape;14297;p3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8" name="Google Shape;14298;p3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9" name="Google Shape;14299;p3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0" name="Google Shape;14300;p3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1" name="Google Shape;14301;p3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2" name="Google Shape;14302;p3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3" name="Google Shape;14303;p3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4" name="Google Shape;14304;p3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5" name="Google Shape;14305;p3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6" name="Google Shape;14306;p3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7" name="Google Shape;14307;p3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8" name="Google Shape;14308;p3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9" name="Google Shape;14309;p3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0" name="Google Shape;14310;p3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1" name="Google Shape;14311;p3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2" name="Google Shape;14312;p32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3" name="Google Shape;14313;p32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4" name="Google Shape;14314;p32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5" name="Google Shape;14315;p32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6" name="Google Shape;14316;p32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7" name="Google Shape;14317;p32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8" name="Google Shape;14318;p32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9" name="Google Shape;14319;p32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0" name="Google Shape;14320;p32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1" name="Google Shape;14321;p3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2" name="Google Shape;14322;p32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3" name="Google Shape;14323;p32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4" name="Google Shape;14324;p32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5" name="Google Shape;14325;p32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6" name="Google Shape;14326;p32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7" name="Google Shape;14327;p32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8" name="Google Shape;14328;p32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9" name="Google Shape;14329;p32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0" name="Google Shape;14330;p32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1" name="Google Shape;14331;p32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2" name="Google Shape;14332;p32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3" name="Google Shape;14333;p32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4" name="Google Shape;14334;p32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5" name="Google Shape;14335;p32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6" name="Google Shape;14336;p32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7" name="Google Shape;14337;p32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8" name="Google Shape;14338;p32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9" name="Google Shape;14339;p3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0" name="Google Shape;14340;p3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1" name="Google Shape;14341;p3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2" name="Google Shape;14342;p3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3" name="Google Shape;14343;p3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4" name="Google Shape;14344;p3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5" name="Google Shape;14345;p3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6" name="Google Shape;14346;p3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7" name="Google Shape;14347;p3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8" name="Google Shape;14348;p32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9" name="Google Shape;14349;p32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0" name="Google Shape;14350;p32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1" name="Google Shape;14351;p32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2" name="Google Shape;14352;p32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3" name="Google Shape;14353;p32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4" name="Google Shape;14354;p32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5" name="Google Shape;14355;p32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6" name="Google Shape;14356;p32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7" name="Google Shape;14357;p32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8" name="Google Shape;14358;p32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9" name="Google Shape;14359;p32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0" name="Google Shape;14360;p32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1" name="Google Shape;14361;p32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2" name="Google Shape;14362;p32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3" name="Google Shape;14363;p32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4" name="Google Shape;14364;p32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5" name="Google Shape;14365;p3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6" name="Google Shape;14366;p3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7" name="Google Shape;14367;p3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8" name="Google Shape;14368;p3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9" name="Google Shape;14369;p3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0" name="Google Shape;14370;p3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1" name="Google Shape;14371;p3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2" name="Google Shape;14372;p3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3" name="Google Shape;14373;p3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4" name="Google Shape;14374;p32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5" name="Google Shape;14375;p3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376" name="Google Shape;14376;p3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377" name="Google Shape;14377;p3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78" name="Google Shape;14378;p3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79" name="Google Shape;14379;p3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80" name="Google Shape;14380;p3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81" name="Google Shape;14381;p3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82" name="Google Shape;14382;p3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83" name="Google Shape;14383;p3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84" name="Google Shape;14384;p3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85" name="Google Shape;14385;p3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86" name="Google Shape;14386;p3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87" name="Google Shape;14387;p3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88" name="Google Shape;14388;p3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89" name="Google Shape;14389;p3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90" name="Google Shape;14390;p3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91" name="Google Shape;14391;p3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92" name="Google Shape;14392;p3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93" name="Google Shape;14393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94" name="Google Shape;14394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95" name="Google Shape;14395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96" name="Google Shape;14396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97" name="Google Shape;14397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98" name="Google Shape;14398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399" name="Google Shape;14399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00" name="Google Shape;14400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01" name="Google Shape;14401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02" name="Google Shape;14402;p3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403" name="Google Shape;14403;p32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4" name="Google Shape;14404;p3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5" name="Google Shape;14405;p3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6" name="Google Shape;14406;p3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7" name="Google Shape;14407;p3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408" name="Google Shape;14408;p3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409" name="Google Shape;14409;p3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0" name="Google Shape;14410;p3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1" name="Google Shape;14411;p3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2" name="Google Shape;14412;p3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3" name="Google Shape;14413;p3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4" name="Google Shape;14414;p3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5" name="Google Shape;14415;p3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6" name="Google Shape;14416;p3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7" name="Google Shape;14417;p3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8" name="Google Shape;14418;p3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19" name="Google Shape;14419;p3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0" name="Google Shape;14420;p3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1" name="Google Shape;14421;p3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2" name="Google Shape;14422;p3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3" name="Google Shape;14423;p3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4" name="Google Shape;14424;p3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5" name="Google Shape;14425;p3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6" name="Google Shape;14426;p3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7" name="Google Shape;14427;p3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8" name="Google Shape;14428;p3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29" name="Google Shape;14429;p3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30" name="Google Shape;14430;p3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31" name="Google Shape;14431;p3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32" name="Google Shape;14432;p3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33" name="Google Shape;14433;p3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34" name="Google Shape;14434;p3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435" name="Google Shape;14435;p3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436" name="Google Shape;14436;p3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437" name="Google Shape;14437;p3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38" name="Google Shape;14438;p3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39" name="Google Shape;14439;p3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0" name="Google Shape;14440;p3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1" name="Google Shape;14441;p3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2" name="Google Shape;14442;p3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3" name="Google Shape;14443;p3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4" name="Google Shape;14444;p3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5" name="Google Shape;14445;p3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6" name="Google Shape;14446;p3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7" name="Google Shape;14447;p3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8" name="Google Shape;14448;p3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49" name="Google Shape;14449;p3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0" name="Google Shape;14450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1" name="Google Shape;14451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2" name="Google Shape;14452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3" name="Google Shape;14453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4" name="Google Shape;14454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5" name="Google Shape;14455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6" name="Google Shape;14456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7" name="Google Shape;14457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8" name="Google Shape;14458;p3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59" name="Google Shape;14459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60" name="Google Shape;14460;p3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61" name="Google Shape;14461;p3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62" name="Google Shape;14462;p3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4463" name="Google Shape;14463;p32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464" name="Google Shape;14464;p32"/>
          <p:cNvSpPr txBox="1">
            <a:spLocks noGrp="1"/>
          </p:cNvSpPr>
          <p:nvPr>
            <p:ph type="body" idx="1"/>
          </p:nvPr>
        </p:nvSpPr>
        <p:spPr>
          <a:xfrm>
            <a:off x="2556400" y="5035667"/>
            <a:ext cx="707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4465" name="Google Shape;14465;p32"/>
          <p:cNvGrpSpPr/>
          <p:nvPr/>
        </p:nvGrpSpPr>
        <p:grpSpPr>
          <a:xfrm>
            <a:off x="-3157003" y="-514741"/>
            <a:ext cx="15698128" cy="7721269"/>
            <a:chOff x="-2367752" y="-386056"/>
            <a:chExt cx="11773596" cy="5790952"/>
          </a:xfrm>
        </p:grpSpPr>
        <p:grpSp>
          <p:nvGrpSpPr>
            <p:cNvPr id="14466" name="Google Shape;14466;p32"/>
            <p:cNvGrpSpPr/>
            <p:nvPr/>
          </p:nvGrpSpPr>
          <p:grpSpPr>
            <a:xfrm rot="8100000">
              <a:off x="-1704282" y="646610"/>
              <a:ext cx="4464004" cy="3725627"/>
              <a:chOff x="-1407178" y="1756057"/>
              <a:chExt cx="4464047" cy="3725663"/>
            </a:xfrm>
          </p:grpSpPr>
          <p:grpSp>
            <p:nvGrpSpPr>
              <p:cNvPr id="14467" name="Google Shape;14467;p32"/>
              <p:cNvGrpSpPr/>
              <p:nvPr/>
            </p:nvGrpSpPr>
            <p:grpSpPr>
              <a:xfrm rot="-9318850" flipH="1">
                <a:off x="95677" y="2056386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468" name="Google Shape;14468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469" name="Google Shape;14469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70" name="Google Shape;14470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71" name="Google Shape;14471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72" name="Google Shape;14472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73" name="Google Shape;14473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74" name="Google Shape;14474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75" name="Google Shape;14475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76" name="Google Shape;14476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77" name="Google Shape;14477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78" name="Google Shape;14478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79" name="Google Shape;14479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80" name="Google Shape;14480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81" name="Google Shape;14481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82" name="Google Shape;14482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83" name="Google Shape;14483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484" name="Google Shape;14484;p3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485" name="Google Shape;14485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86" name="Google Shape;14486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87" name="Google Shape;14487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88" name="Google Shape;14488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89" name="Google Shape;14489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90" name="Google Shape;14490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91" name="Google Shape;14491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92" name="Google Shape;14492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93" name="Google Shape;14493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94" name="Google Shape;14494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95" name="Google Shape;14495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96" name="Google Shape;14496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97" name="Google Shape;14497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98" name="Google Shape;14498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499" name="Google Shape;14499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500" name="Google Shape;14500;p32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501" name="Google Shape;14501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02" name="Google Shape;14502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03" name="Google Shape;14503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04" name="Google Shape;14504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05" name="Google Shape;14505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06" name="Google Shape;14506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07" name="Google Shape;14507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08" name="Google Shape;14508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09" name="Google Shape;14509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10" name="Google Shape;14510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11" name="Google Shape;14511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12" name="Google Shape;14512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13" name="Google Shape;14513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14" name="Google Shape;14514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15" name="Google Shape;14515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4516" name="Google Shape;14516;p32"/>
              <p:cNvGrpSpPr/>
              <p:nvPr/>
            </p:nvGrpSpPr>
            <p:grpSpPr>
              <a:xfrm rot="1481150" flipH="1">
                <a:off x="-11492" y="3635494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517" name="Google Shape;14517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518" name="Google Shape;14518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19" name="Google Shape;14519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20" name="Google Shape;14520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21" name="Google Shape;14521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22" name="Google Shape;14522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23" name="Google Shape;14523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24" name="Google Shape;14524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25" name="Google Shape;14525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26" name="Google Shape;14526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27" name="Google Shape;14527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28" name="Google Shape;14528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29" name="Google Shape;14529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30" name="Google Shape;14530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31" name="Google Shape;14531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32" name="Google Shape;14532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533" name="Google Shape;14533;p3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534" name="Google Shape;14534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35" name="Google Shape;14535;p32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36" name="Google Shape;14536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37" name="Google Shape;14537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38" name="Google Shape;14538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39" name="Google Shape;14539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40" name="Google Shape;14540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41" name="Google Shape;14541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42" name="Google Shape;14542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43" name="Google Shape;14543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44" name="Google Shape;14544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45" name="Google Shape;14545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46" name="Google Shape;14546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47" name="Google Shape;14547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48" name="Google Shape;14548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549" name="Google Shape;14549;p32"/>
                <p:cNvGrpSpPr/>
                <p:nvPr/>
              </p:nvGrpSpPr>
              <p:grpSpPr>
                <a:xfrm rot="10800000" flipH="1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4550" name="Google Shape;14550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51" name="Google Shape;14551;p32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52" name="Google Shape;14552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53" name="Google Shape;14553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54" name="Google Shape;14554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55" name="Google Shape;14555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56" name="Google Shape;14556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57" name="Google Shape;14557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58" name="Google Shape;14558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59" name="Google Shape;14559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60" name="Google Shape;14560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61" name="Google Shape;14561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62" name="Google Shape;14562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63" name="Google Shape;14563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64" name="Google Shape;14564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4565" name="Google Shape;14565;p32"/>
              <p:cNvGrpSpPr/>
              <p:nvPr/>
            </p:nvGrpSpPr>
            <p:grpSpPr>
              <a:xfrm rot="-9318850" flipH="1">
                <a:off x="1229664" y="214184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566" name="Google Shape;14566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567" name="Google Shape;14567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68" name="Google Shape;14568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69" name="Google Shape;14569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70" name="Google Shape;14570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71" name="Google Shape;14571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72" name="Google Shape;14572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73" name="Google Shape;14573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74" name="Google Shape;14574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75" name="Google Shape;14575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76" name="Google Shape;14576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77" name="Google Shape;14577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78" name="Google Shape;14578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79" name="Google Shape;14579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80" name="Google Shape;14580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81" name="Google Shape;14581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582" name="Google Shape;14582;p32"/>
                <p:cNvGrpSpPr/>
                <p:nvPr/>
              </p:nvGrpSpPr>
              <p:grpSpPr>
                <a:xfrm rot="-5400000">
                  <a:off x="7604532" y="353091"/>
                  <a:ext cx="1112857" cy="710225"/>
                  <a:chOff x="1754903" y="847750"/>
                  <a:chExt cx="1112857" cy="710225"/>
                </a:xfrm>
              </p:grpSpPr>
              <p:sp>
                <p:nvSpPr>
                  <p:cNvPr id="14583" name="Google Shape;14583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84" name="Google Shape;14584;p32"/>
                  <p:cNvSpPr/>
                  <p:nvPr/>
                </p:nvSpPr>
                <p:spPr>
                  <a:xfrm>
                    <a:off x="1754903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85" name="Google Shape;14585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86" name="Google Shape;14586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87" name="Google Shape;14587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88" name="Google Shape;14588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89" name="Google Shape;14589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90" name="Google Shape;14590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91" name="Google Shape;14591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92" name="Google Shape;14592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93" name="Google Shape;14593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94" name="Google Shape;14594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95" name="Google Shape;14595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96" name="Google Shape;14596;p32"/>
                  <p:cNvSpPr/>
                  <p:nvPr/>
                </p:nvSpPr>
                <p:spPr>
                  <a:xfrm>
                    <a:off x="2202052" y="1097227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597" name="Google Shape;14597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598" name="Google Shape;14598;p32"/>
                <p:cNvGrpSpPr/>
                <p:nvPr/>
              </p:nvGrpSpPr>
              <p:grpSpPr>
                <a:xfrm rot="10800000" flipH="1">
                  <a:off x="8122997" y="710237"/>
                  <a:ext cx="910413" cy="710225"/>
                  <a:chOff x="1957347" y="847750"/>
                  <a:chExt cx="910413" cy="710225"/>
                </a:xfrm>
              </p:grpSpPr>
              <p:sp>
                <p:nvSpPr>
                  <p:cNvPr id="14599" name="Google Shape;14599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00" name="Google Shape;14600;p32"/>
                  <p:cNvSpPr/>
                  <p:nvPr/>
                </p:nvSpPr>
                <p:spPr>
                  <a:xfrm>
                    <a:off x="1957347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01" name="Google Shape;14601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02" name="Google Shape;14602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03" name="Google Shape;14603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04" name="Google Shape;14604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05" name="Google Shape;14605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06" name="Google Shape;14606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07" name="Google Shape;14607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08" name="Google Shape;14608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09" name="Google Shape;14609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10" name="Google Shape;14610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11" name="Google Shape;14611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12" name="Google Shape;14612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13" name="Google Shape;14613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4614" name="Google Shape;14614;p32"/>
              <p:cNvGrpSpPr/>
              <p:nvPr/>
            </p:nvGrpSpPr>
            <p:grpSpPr>
              <a:xfrm rot="-9318850" flipH="1">
                <a:off x="-1141279" y="3305959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615" name="Google Shape;14615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616" name="Google Shape;14616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17" name="Google Shape;14617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18" name="Google Shape;14618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19" name="Google Shape;14619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20" name="Google Shape;14620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21" name="Google Shape;14621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22" name="Google Shape;14622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23" name="Google Shape;14623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24" name="Google Shape;14624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25" name="Google Shape;14625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26" name="Google Shape;14626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27" name="Google Shape;14627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28" name="Google Shape;14628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29" name="Google Shape;14629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30" name="Google Shape;14630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631" name="Google Shape;14631;p3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632" name="Google Shape;14632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33" name="Google Shape;14633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34" name="Google Shape;14634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35" name="Google Shape;14635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36" name="Google Shape;14636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37" name="Google Shape;14637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38" name="Google Shape;14638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39" name="Google Shape;14639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40" name="Google Shape;14640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41" name="Google Shape;14641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42" name="Google Shape;14642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43" name="Google Shape;14643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44" name="Google Shape;14644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45" name="Google Shape;14645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46" name="Google Shape;14646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647" name="Google Shape;14647;p32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648" name="Google Shape;14648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49" name="Google Shape;14649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50" name="Google Shape;14650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51" name="Google Shape;14651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52" name="Google Shape;14652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53" name="Google Shape;14653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54" name="Google Shape;14654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55" name="Google Shape;14655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56" name="Google Shape;14656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57" name="Google Shape;14657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58" name="Google Shape;14658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59" name="Google Shape;14659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60" name="Google Shape;14660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61" name="Google Shape;14661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62" name="Google Shape;14662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4663" name="Google Shape;14663;p32"/>
              <p:cNvGrpSpPr/>
              <p:nvPr/>
            </p:nvGrpSpPr>
            <p:grpSpPr>
              <a:xfrm rot="1481150" flipH="1">
                <a:off x="1279924" y="3145340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664" name="Google Shape;14664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665" name="Google Shape;14665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66" name="Google Shape;14666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67" name="Google Shape;14667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68" name="Google Shape;14668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69" name="Google Shape;14669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70" name="Google Shape;14670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71" name="Google Shape;14671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72" name="Google Shape;14672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73" name="Google Shape;14673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74" name="Google Shape;14674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75" name="Google Shape;14675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76" name="Google Shape;14676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77" name="Google Shape;14677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78" name="Google Shape;14678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79" name="Google Shape;14679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680" name="Google Shape;14680;p32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4681" name="Google Shape;14681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82" name="Google Shape;14682;p32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83" name="Google Shape;14683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84" name="Google Shape;14684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85" name="Google Shape;14685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86" name="Google Shape;14686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87" name="Google Shape;14687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88" name="Google Shape;14688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89" name="Google Shape;14689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90" name="Google Shape;14690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91" name="Google Shape;14691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92" name="Google Shape;14692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93" name="Google Shape;14693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94" name="Google Shape;14694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95" name="Google Shape;14695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696" name="Google Shape;14696;p32"/>
                <p:cNvGrpSpPr/>
                <p:nvPr/>
              </p:nvGrpSpPr>
              <p:grpSpPr>
                <a:xfrm rot="10800000" flipH="1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4697" name="Google Shape;14697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98" name="Google Shape;14698;p32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699" name="Google Shape;14699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00" name="Google Shape;14700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01" name="Google Shape;14701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02" name="Google Shape;14702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03" name="Google Shape;14703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04" name="Google Shape;14704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05" name="Google Shape;14705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06" name="Google Shape;14706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07" name="Google Shape;14707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08" name="Google Shape;14708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09" name="Google Shape;14709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10" name="Google Shape;14710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11" name="Google Shape;14711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4712" name="Google Shape;14712;p32"/>
              <p:cNvGrpSpPr/>
              <p:nvPr/>
            </p:nvGrpSpPr>
            <p:grpSpPr>
              <a:xfrm>
                <a:off x="355097" y="1756057"/>
                <a:ext cx="1562206" cy="1376831"/>
                <a:chOff x="1328489" y="3119989"/>
                <a:chExt cx="632651" cy="557579"/>
              </a:xfrm>
            </p:grpSpPr>
            <p:sp>
              <p:nvSpPr>
                <p:cNvPr id="14713" name="Google Shape;14713;p32"/>
                <p:cNvSpPr/>
                <p:nvPr/>
              </p:nvSpPr>
              <p:spPr>
                <a:xfrm>
                  <a:off x="1328489" y="3119989"/>
                  <a:ext cx="632651" cy="5575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6" h="6536" extrusionOk="0">
                      <a:moveTo>
                        <a:pt x="3709" y="0"/>
                      </a:moveTo>
                      <a:cubicBezTo>
                        <a:pt x="3291" y="0"/>
                        <a:pt x="2866" y="80"/>
                        <a:pt x="2456" y="250"/>
                      </a:cubicBezTo>
                      <a:cubicBezTo>
                        <a:pt x="787" y="939"/>
                        <a:pt x="0" y="2851"/>
                        <a:pt x="690" y="4520"/>
                      </a:cubicBezTo>
                      <a:cubicBezTo>
                        <a:pt x="1210" y="5779"/>
                        <a:pt x="2425" y="6536"/>
                        <a:pt x="3707" y="6536"/>
                      </a:cubicBezTo>
                      <a:cubicBezTo>
                        <a:pt x="4125" y="6536"/>
                        <a:pt x="4550" y="6455"/>
                        <a:pt x="4960" y="6286"/>
                      </a:cubicBezTo>
                      <a:cubicBezTo>
                        <a:pt x="6630" y="5597"/>
                        <a:pt x="7416" y="3685"/>
                        <a:pt x="6726" y="2016"/>
                      </a:cubicBezTo>
                      <a:cubicBezTo>
                        <a:pt x="6206" y="757"/>
                        <a:pt x="4991" y="0"/>
                        <a:pt x="370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714" name="Google Shape;14714;p32"/>
                <p:cNvSpPr/>
                <p:nvPr/>
              </p:nvSpPr>
              <p:spPr>
                <a:xfrm>
                  <a:off x="1388376" y="3141231"/>
                  <a:ext cx="513987" cy="5150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5" h="6038" extrusionOk="0">
                      <a:moveTo>
                        <a:pt x="3012" y="1"/>
                      </a:moveTo>
                      <a:cubicBezTo>
                        <a:pt x="1343" y="1"/>
                        <a:pt x="0" y="1356"/>
                        <a:pt x="0" y="3025"/>
                      </a:cubicBezTo>
                      <a:cubicBezTo>
                        <a:pt x="0" y="4682"/>
                        <a:pt x="1343" y="6037"/>
                        <a:pt x="3012" y="6037"/>
                      </a:cubicBezTo>
                      <a:cubicBezTo>
                        <a:pt x="4669" y="6037"/>
                        <a:pt x="6024" y="4682"/>
                        <a:pt x="6024" y="3025"/>
                      </a:cubicBezTo>
                      <a:cubicBezTo>
                        <a:pt x="6024" y="1356"/>
                        <a:pt x="4669" y="1"/>
                        <a:pt x="301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grpSp>
              <p:nvGrpSpPr>
                <p:cNvPr id="14715" name="Google Shape;14715;p32"/>
                <p:cNvGrpSpPr/>
                <p:nvPr/>
              </p:nvGrpSpPr>
              <p:grpSpPr>
                <a:xfrm>
                  <a:off x="1430690" y="3189260"/>
                  <a:ext cx="444802" cy="418015"/>
                  <a:chOff x="2309991" y="2430565"/>
                  <a:chExt cx="679295" cy="638386"/>
                </a:xfrm>
              </p:grpSpPr>
              <p:sp>
                <p:nvSpPr>
                  <p:cNvPr id="14716" name="Google Shape;14716;p32"/>
                  <p:cNvSpPr/>
                  <p:nvPr/>
                </p:nvSpPr>
                <p:spPr>
                  <a:xfrm>
                    <a:off x="2309991" y="2430565"/>
                    <a:ext cx="547838" cy="3331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5" h="2557" extrusionOk="0">
                        <a:moveTo>
                          <a:pt x="2421" y="0"/>
                        </a:moveTo>
                        <a:cubicBezTo>
                          <a:pt x="2333" y="0"/>
                          <a:pt x="2247" y="6"/>
                          <a:pt x="2165" y="18"/>
                        </a:cubicBezTo>
                        <a:cubicBezTo>
                          <a:pt x="1355" y="139"/>
                          <a:pt x="520" y="950"/>
                          <a:pt x="157" y="1664"/>
                        </a:cubicBezTo>
                        <a:cubicBezTo>
                          <a:pt x="36" y="1833"/>
                          <a:pt x="0" y="2051"/>
                          <a:pt x="61" y="2256"/>
                        </a:cubicBezTo>
                        <a:cubicBezTo>
                          <a:pt x="139" y="2456"/>
                          <a:pt x="361" y="2556"/>
                          <a:pt x="587" y="2556"/>
                        </a:cubicBezTo>
                        <a:cubicBezTo>
                          <a:pt x="676" y="2556"/>
                          <a:pt x="765" y="2541"/>
                          <a:pt x="847" y="2510"/>
                        </a:cubicBezTo>
                        <a:cubicBezTo>
                          <a:pt x="1137" y="2401"/>
                          <a:pt x="1355" y="2172"/>
                          <a:pt x="1597" y="1990"/>
                        </a:cubicBezTo>
                        <a:cubicBezTo>
                          <a:pt x="1797" y="1847"/>
                          <a:pt x="2036" y="1719"/>
                          <a:pt x="2270" y="1719"/>
                        </a:cubicBezTo>
                        <a:cubicBezTo>
                          <a:pt x="2332" y="1719"/>
                          <a:pt x="2395" y="1728"/>
                          <a:pt x="2456" y="1748"/>
                        </a:cubicBezTo>
                        <a:cubicBezTo>
                          <a:pt x="2601" y="1797"/>
                          <a:pt x="2722" y="1906"/>
                          <a:pt x="2867" y="1966"/>
                        </a:cubicBezTo>
                        <a:cubicBezTo>
                          <a:pt x="2953" y="2003"/>
                          <a:pt x="3042" y="2020"/>
                          <a:pt x="3132" y="2020"/>
                        </a:cubicBezTo>
                        <a:cubicBezTo>
                          <a:pt x="3485" y="2020"/>
                          <a:pt x="3837" y="1757"/>
                          <a:pt x="3944" y="1410"/>
                        </a:cubicBezTo>
                        <a:cubicBezTo>
                          <a:pt x="4205" y="485"/>
                          <a:pt x="3213" y="0"/>
                          <a:pt x="242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17" name="Google Shape;14717;p32"/>
                  <p:cNvSpPr/>
                  <p:nvPr/>
                </p:nvSpPr>
                <p:spPr>
                  <a:xfrm>
                    <a:off x="2330446" y="2822198"/>
                    <a:ext cx="164026" cy="1447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9" h="1111" extrusionOk="0">
                        <a:moveTo>
                          <a:pt x="861" y="0"/>
                        </a:moveTo>
                        <a:cubicBezTo>
                          <a:pt x="812" y="0"/>
                          <a:pt x="762" y="8"/>
                          <a:pt x="714" y="25"/>
                        </a:cubicBezTo>
                        <a:cubicBezTo>
                          <a:pt x="569" y="73"/>
                          <a:pt x="448" y="158"/>
                          <a:pt x="327" y="254"/>
                        </a:cubicBezTo>
                        <a:lnTo>
                          <a:pt x="218" y="448"/>
                        </a:lnTo>
                        <a:cubicBezTo>
                          <a:pt x="49" y="545"/>
                          <a:pt x="0" y="762"/>
                          <a:pt x="109" y="920"/>
                        </a:cubicBezTo>
                        <a:cubicBezTo>
                          <a:pt x="199" y="1040"/>
                          <a:pt x="348" y="1110"/>
                          <a:pt x="499" y="1110"/>
                        </a:cubicBezTo>
                        <a:cubicBezTo>
                          <a:pt x="530" y="1110"/>
                          <a:pt x="562" y="1107"/>
                          <a:pt x="593" y="1101"/>
                        </a:cubicBezTo>
                        <a:cubicBezTo>
                          <a:pt x="775" y="1053"/>
                          <a:pt x="932" y="944"/>
                          <a:pt x="1053" y="799"/>
                        </a:cubicBezTo>
                        <a:cubicBezTo>
                          <a:pt x="1137" y="702"/>
                          <a:pt x="1198" y="581"/>
                          <a:pt x="1234" y="460"/>
                        </a:cubicBezTo>
                        <a:cubicBezTo>
                          <a:pt x="1258" y="327"/>
                          <a:pt x="1222" y="194"/>
                          <a:pt x="1137" y="97"/>
                        </a:cubicBezTo>
                        <a:cubicBezTo>
                          <a:pt x="1057" y="33"/>
                          <a:pt x="960" y="0"/>
                          <a:pt x="86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18" name="Google Shape;14718;p32"/>
                  <p:cNvSpPr/>
                  <p:nvPr/>
                </p:nvSpPr>
                <p:spPr>
                  <a:xfrm>
                    <a:off x="2582544" y="2661558"/>
                    <a:ext cx="406742" cy="4073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22" h="3127" extrusionOk="0">
                        <a:moveTo>
                          <a:pt x="2591" y="0"/>
                        </a:moveTo>
                        <a:cubicBezTo>
                          <a:pt x="2354" y="0"/>
                          <a:pt x="2115" y="172"/>
                          <a:pt x="1960" y="374"/>
                        </a:cubicBezTo>
                        <a:cubicBezTo>
                          <a:pt x="1755" y="616"/>
                          <a:pt x="1598" y="907"/>
                          <a:pt x="1331" y="1076"/>
                        </a:cubicBezTo>
                        <a:cubicBezTo>
                          <a:pt x="1239" y="1131"/>
                          <a:pt x="1144" y="1149"/>
                          <a:pt x="1051" y="1149"/>
                        </a:cubicBezTo>
                        <a:cubicBezTo>
                          <a:pt x="875" y="1149"/>
                          <a:pt x="702" y="1085"/>
                          <a:pt x="554" y="1085"/>
                        </a:cubicBezTo>
                        <a:cubicBezTo>
                          <a:pt x="504" y="1085"/>
                          <a:pt x="456" y="1093"/>
                          <a:pt x="412" y="1112"/>
                        </a:cubicBezTo>
                        <a:cubicBezTo>
                          <a:pt x="134" y="1233"/>
                          <a:pt x="1" y="1911"/>
                          <a:pt x="1" y="2165"/>
                        </a:cubicBezTo>
                        <a:cubicBezTo>
                          <a:pt x="1" y="2576"/>
                          <a:pt x="255" y="2951"/>
                          <a:pt x="642" y="3096"/>
                        </a:cubicBezTo>
                        <a:cubicBezTo>
                          <a:pt x="717" y="3117"/>
                          <a:pt x="793" y="3126"/>
                          <a:pt x="869" y="3126"/>
                        </a:cubicBezTo>
                        <a:cubicBezTo>
                          <a:pt x="1193" y="3126"/>
                          <a:pt x="1514" y="2954"/>
                          <a:pt x="1779" y="2758"/>
                        </a:cubicBezTo>
                        <a:cubicBezTo>
                          <a:pt x="2311" y="2346"/>
                          <a:pt x="2735" y="1802"/>
                          <a:pt x="2989" y="1173"/>
                        </a:cubicBezTo>
                        <a:cubicBezTo>
                          <a:pt x="3073" y="979"/>
                          <a:pt x="3122" y="762"/>
                          <a:pt x="3110" y="556"/>
                        </a:cubicBezTo>
                        <a:cubicBezTo>
                          <a:pt x="3098" y="326"/>
                          <a:pt x="2965" y="133"/>
                          <a:pt x="2771" y="36"/>
                        </a:cubicBezTo>
                        <a:cubicBezTo>
                          <a:pt x="2712" y="11"/>
                          <a:pt x="2652" y="0"/>
                          <a:pt x="259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14719" name="Google Shape;14719;p32"/>
            <p:cNvGrpSpPr/>
            <p:nvPr/>
          </p:nvGrpSpPr>
          <p:grpSpPr>
            <a:xfrm>
              <a:off x="6511400" y="-386056"/>
              <a:ext cx="2894444" cy="3393046"/>
              <a:chOff x="5754575" y="539494"/>
              <a:chExt cx="2894444" cy="3393046"/>
            </a:xfrm>
          </p:grpSpPr>
          <p:grpSp>
            <p:nvGrpSpPr>
              <p:cNvPr id="14720" name="Google Shape;14720;p32"/>
              <p:cNvGrpSpPr/>
              <p:nvPr/>
            </p:nvGrpSpPr>
            <p:grpSpPr>
              <a:xfrm rot="1481150" flipH="1">
                <a:off x="6827699" y="781740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721" name="Google Shape;14721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722" name="Google Shape;14722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23" name="Google Shape;14723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24" name="Google Shape;14724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25" name="Google Shape;14725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26" name="Google Shape;14726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27" name="Google Shape;14727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28" name="Google Shape;14728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29" name="Google Shape;14729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30" name="Google Shape;14730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31" name="Google Shape;14731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32" name="Google Shape;14732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33" name="Google Shape;14733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34" name="Google Shape;14734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35" name="Google Shape;14735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36" name="Google Shape;14736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737" name="Google Shape;14737;p32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4738" name="Google Shape;14738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39" name="Google Shape;14739;p32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40" name="Google Shape;14740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41" name="Google Shape;14741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42" name="Google Shape;14742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43" name="Google Shape;14743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44" name="Google Shape;14744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45" name="Google Shape;14745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46" name="Google Shape;14746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47" name="Google Shape;14747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48" name="Google Shape;14748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49" name="Google Shape;14749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50" name="Google Shape;14750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51" name="Google Shape;14751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52" name="Google Shape;14752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753" name="Google Shape;14753;p32"/>
                <p:cNvGrpSpPr/>
                <p:nvPr/>
              </p:nvGrpSpPr>
              <p:grpSpPr>
                <a:xfrm rot="10800000" flipH="1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4754" name="Google Shape;14754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55" name="Google Shape;14755;p32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56" name="Google Shape;14756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57" name="Google Shape;14757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58" name="Google Shape;14758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59" name="Google Shape;14759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60" name="Google Shape;14760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61" name="Google Shape;14761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62" name="Google Shape;14762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63" name="Google Shape;14763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64" name="Google Shape;14764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65" name="Google Shape;14765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66" name="Google Shape;14766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67" name="Google Shape;14767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68" name="Google Shape;14768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4769" name="Google Shape;14769;p32"/>
              <p:cNvGrpSpPr/>
              <p:nvPr/>
            </p:nvGrpSpPr>
            <p:grpSpPr>
              <a:xfrm rot="1481150" flipH="1">
                <a:off x="6872074" y="208631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770" name="Google Shape;14770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771" name="Google Shape;14771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72" name="Google Shape;14772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73" name="Google Shape;14773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74" name="Google Shape;14774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75" name="Google Shape;14775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76" name="Google Shape;14776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77" name="Google Shape;14777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78" name="Google Shape;14778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79" name="Google Shape;14779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80" name="Google Shape;14780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81" name="Google Shape;14781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82" name="Google Shape;14782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83" name="Google Shape;14783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84" name="Google Shape;14784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85" name="Google Shape;14785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786" name="Google Shape;14786;p32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4787" name="Google Shape;14787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88" name="Google Shape;14788;p32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89" name="Google Shape;14789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90" name="Google Shape;14790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91" name="Google Shape;14791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92" name="Google Shape;14792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93" name="Google Shape;14793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94" name="Google Shape;14794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95" name="Google Shape;14795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96" name="Google Shape;14796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97" name="Google Shape;14797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98" name="Google Shape;14798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799" name="Google Shape;14799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00" name="Google Shape;14800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01" name="Google Shape;14801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802" name="Google Shape;14802;p32"/>
                <p:cNvGrpSpPr/>
                <p:nvPr/>
              </p:nvGrpSpPr>
              <p:grpSpPr>
                <a:xfrm rot="10800000" flipH="1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4803" name="Google Shape;14803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04" name="Google Shape;14804;p32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05" name="Google Shape;14805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06" name="Google Shape;14806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07" name="Google Shape;14807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08" name="Google Shape;14808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09" name="Google Shape;14809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10" name="Google Shape;14810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11" name="Google Shape;14811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12" name="Google Shape;14812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13" name="Google Shape;14813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14" name="Google Shape;14814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15" name="Google Shape;14815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16" name="Google Shape;14816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17" name="Google Shape;14817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4818" name="Google Shape;14818;p32"/>
              <p:cNvGrpSpPr/>
              <p:nvPr/>
            </p:nvGrpSpPr>
            <p:grpSpPr>
              <a:xfrm rot="1481150" flipH="1">
                <a:off x="6020474" y="121156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4819" name="Google Shape;14819;p3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4820" name="Google Shape;14820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21" name="Google Shape;14821;p3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22" name="Google Shape;14822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23" name="Google Shape;14823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24" name="Google Shape;14824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25" name="Google Shape;14825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26" name="Google Shape;14826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27" name="Google Shape;14827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28" name="Google Shape;14828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29" name="Google Shape;14829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30" name="Google Shape;14830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31" name="Google Shape;14831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32" name="Google Shape;14832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33" name="Google Shape;14833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34" name="Google Shape;14834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835" name="Google Shape;14835;p32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4836" name="Google Shape;14836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37" name="Google Shape;14837;p32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38" name="Google Shape;14838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39" name="Google Shape;14839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40" name="Google Shape;14840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41" name="Google Shape;14841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42" name="Google Shape;14842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43" name="Google Shape;14843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44" name="Google Shape;14844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45" name="Google Shape;14845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46" name="Google Shape;14846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47" name="Google Shape;14847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48" name="Google Shape;14848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49" name="Google Shape;14849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50" name="Google Shape;14850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4851" name="Google Shape;14851;p32"/>
                <p:cNvGrpSpPr/>
                <p:nvPr/>
              </p:nvGrpSpPr>
              <p:grpSpPr>
                <a:xfrm rot="10800000" flipH="1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4852" name="Google Shape;14852;p3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53" name="Google Shape;14853;p32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54" name="Google Shape;14854;p3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55" name="Google Shape;14855;p3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56" name="Google Shape;14856;p3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57" name="Google Shape;14857;p3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58" name="Google Shape;14858;p3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59" name="Google Shape;14859;p3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60" name="Google Shape;14860;p3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61" name="Google Shape;14861;p3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62" name="Google Shape;14862;p3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63" name="Google Shape;14863;p3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64" name="Google Shape;14864;p3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65" name="Google Shape;14865;p3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4866" name="Google Shape;14866;p3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0809083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5">
  <p:cSld name="Title and one column 5">
    <p:spTree>
      <p:nvGrpSpPr>
        <p:cNvPr id="1" name="Shape 14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68" name="Google Shape;14868;p33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4869" name="Google Shape;14869;p3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870" name="Google Shape;14870;p3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871" name="Google Shape;14871;p3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72" name="Google Shape;14872;p3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73" name="Google Shape;14873;p3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74" name="Google Shape;14874;p3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75" name="Google Shape;14875;p3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76" name="Google Shape;14876;p3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77" name="Google Shape;14877;p3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78" name="Google Shape;14878;p3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79" name="Google Shape;14879;p3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0" name="Google Shape;14880;p3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1" name="Google Shape;14881;p3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2" name="Google Shape;14882;p3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3" name="Google Shape;14883;p3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4" name="Google Shape;14884;p3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5" name="Google Shape;14885;p3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6" name="Google Shape;14886;p3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7" name="Google Shape;14887;p3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8" name="Google Shape;14888;p3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89" name="Google Shape;14889;p3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90" name="Google Shape;14890;p3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91" name="Google Shape;14891;p3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92" name="Google Shape;14892;p3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93" name="Google Shape;14893;p3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94" name="Google Shape;14894;p3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95" name="Google Shape;14895;p3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896" name="Google Shape;14896;p3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897" name="Google Shape;14897;p3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98" name="Google Shape;14898;p3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99" name="Google Shape;14899;p3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0" name="Google Shape;14900;p3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1" name="Google Shape;14901;p3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2" name="Google Shape;14902;p3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3" name="Google Shape;14903;p3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4" name="Google Shape;14904;p3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5" name="Google Shape;14905;p3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6" name="Google Shape;14906;p3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7" name="Google Shape;14907;p3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8" name="Google Shape;14908;p3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09" name="Google Shape;14909;p3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0" name="Google Shape;14910;p3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1" name="Google Shape;14911;p3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2" name="Google Shape;14912;p3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3" name="Google Shape;14913;p3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4" name="Google Shape;14914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5" name="Google Shape;14915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6" name="Google Shape;14916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7" name="Google Shape;14917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8" name="Google Shape;14918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19" name="Google Shape;14919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20" name="Google Shape;14920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21" name="Google Shape;14921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22" name="Google Shape;14922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923" name="Google Shape;14923;p3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4" name="Google Shape;14924;p3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5" name="Google Shape;14925;p3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6" name="Google Shape;14926;p3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7" name="Google Shape;14927;p3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8" name="Google Shape;14928;p3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9" name="Google Shape;14929;p3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0" name="Google Shape;14930;p3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1" name="Google Shape;14931;p3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2" name="Google Shape;14932;p3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3" name="Google Shape;14933;p3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4" name="Google Shape;14934;p3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5" name="Google Shape;14935;p3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6" name="Google Shape;14936;p3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7" name="Google Shape;14937;p3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8" name="Google Shape;14938;p3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9" name="Google Shape;14939;p3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0" name="Google Shape;14940;p3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1" name="Google Shape;14941;p3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2" name="Google Shape;14942;p3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3" name="Google Shape;14943;p3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4" name="Google Shape;14944;p3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5" name="Google Shape;14945;p3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6" name="Google Shape;14946;p3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7" name="Google Shape;14947;p3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8" name="Google Shape;14948;p3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9" name="Google Shape;14949;p3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0" name="Google Shape;14950;p3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1" name="Google Shape;14951;p3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2" name="Google Shape;14952;p3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3" name="Google Shape;14953;p3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4" name="Google Shape;14954;p3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5" name="Google Shape;14955;p3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6" name="Google Shape;14956;p3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7" name="Google Shape;14957;p3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8" name="Google Shape;14958;p3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9" name="Google Shape;14959;p3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0" name="Google Shape;14960;p3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1" name="Google Shape;14961;p3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2" name="Google Shape;14962;p3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3" name="Google Shape;14963;p3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4" name="Google Shape;14964;p3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5" name="Google Shape;14965;p3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6" name="Google Shape;14966;p3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7" name="Google Shape;14967;p3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8" name="Google Shape;14968;p3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9" name="Google Shape;14969;p3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0" name="Google Shape;14970;p3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1" name="Google Shape;14971;p3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2" name="Google Shape;14972;p3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3" name="Google Shape;14973;p3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4" name="Google Shape;14974;p3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5" name="Google Shape;14975;p3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6" name="Google Shape;14976;p3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7" name="Google Shape;14977;p3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8" name="Google Shape;14978;p3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9" name="Google Shape;14979;p3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0" name="Google Shape;14980;p3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1" name="Google Shape;14981;p3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2" name="Google Shape;14982;p3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3" name="Google Shape;14983;p3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4" name="Google Shape;14984;p3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5" name="Google Shape;14985;p3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6" name="Google Shape;14986;p3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7" name="Google Shape;14987;p3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8" name="Google Shape;14988;p3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9" name="Google Shape;14989;p3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0" name="Google Shape;14990;p3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1" name="Google Shape;14991;p3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2" name="Google Shape;14992;p3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3" name="Google Shape;14993;p3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4" name="Google Shape;14994;p3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5" name="Google Shape;14995;p3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6" name="Google Shape;14996;p3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7" name="Google Shape;14997;p3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8" name="Google Shape;14998;p3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9" name="Google Shape;14999;p3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0" name="Google Shape;15000;p3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1" name="Google Shape;15001;p3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2" name="Google Shape;15002;p3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3" name="Google Shape;15003;p3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4" name="Google Shape;15004;p3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5" name="Google Shape;15005;p3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6" name="Google Shape;15006;p3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7" name="Google Shape;15007;p3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8" name="Google Shape;15008;p3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9" name="Google Shape;15009;p3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0" name="Google Shape;15010;p3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1" name="Google Shape;15011;p3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2" name="Google Shape;15012;p3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3" name="Google Shape;15013;p3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4" name="Google Shape;15014;p3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5" name="Google Shape;15015;p3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6" name="Google Shape;15016;p3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7" name="Google Shape;15017;p3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8" name="Google Shape;15018;p3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9" name="Google Shape;15019;p3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0" name="Google Shape;15020;p3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1" name="Google Shape;15021;p3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2" name="Google Shape;15022;p3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023" name="Google Shape;15023;p3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5024" name="Google Shape;15024;p3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25" name="Google Shape;15025;p3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26" name="Google Shape;15026;p3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27" name="Google Shape;15027;p3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28" name="Google Shape;15028;p3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29" name="Google Shape;15029;p3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0" name="Google Shape;15030;p3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1" name="Google Shape;15031;p3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2" name="Google Shape;15032;p3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3" name="Google Shape;15033;p3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4" name="Google Shape;15034;p3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5" name="Google Shape;15035;p3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6" name="Google Shape;15036;p3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7" name="Google Shape;15037;p3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8" name="Google Shape;15038;p3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9" name="Google Shape;15039;p3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40" name="Google Shape;15040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41" name="Google Shape;15041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42" name="Google Shape;15042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43" name="Google Shape;15043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44" name="Google Shape;15044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45" name="Google Shape;15045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46" name="Google Shape;15046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47" name="Google Shape;15047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48" name="Google Shape;15048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49" name="Google Shape;15049;p3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050" name="Google Shape;15050;p3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1" name="Google Shape;15051;p3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2" name="Google Shape;15052;p3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3" name="Google Shape;15053;p3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4" name="Google Shape;15054;p3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055" name="Google Shape;15055;p3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5056" name="Google Shape;15056;p3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57" name="Google Shape;15057;p3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58" name="Google Shape;15058;p3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59" name="Google Shape;15059;p3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60" name="Google Shape;15060;p3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61" name="Google Shape;15061;p3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62" name="Google Shape;15062;p3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63" name="Google Shape;15063;p3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64" name="Google Shape;15064;p3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65" name="Google Shape;15065;p3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66" name="Google Shape;15066;p3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67" name="Google Shape;15067;p3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68" name="Google Shape;15068;p3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69" name="Google Shape;15069;p3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70" name="Google Shape;15070;p3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71" name="Google Shape;15071;p3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72" name="Google Shape;15072;p3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73" name="Google Shape;15073;p3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74" name="Google Shape;15074;p3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75" name="Google Shape;15075;p3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76" name="Google Shape;15076;p3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77" name="Google Shape;15077;p3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78" name="Google Shape;15078;p3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79" name="Google Shape;15079;p3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80" name="Google Shape;15080;p3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81" name="Google Shape;15081;p3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082" name="Google Shape;15082;p3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083" name="Google Shape;15083;p3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5084" name="Google Shape;15084;p3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85" name="Google Shape;15085;p3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86" name="Google Shape;15086;p3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87" name="Google Shape;15087;p3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88" name="Google Shape;15088;p3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89" name="Google Shape;15089;p3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90" name="Google Shape;15090;p3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91" name="Google Shape;15091;p3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92" name="Google Shape;15092;p3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93" name="Google Shape;15093;p3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94" name="Google Shape;15094;p3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95" name="Google Shape;15095;p3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96" name="Google Shape;15096;p3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97" name="Google Shape;15097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98" name="Google Shape;15098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99" name="Google Shape;15099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00" name="Google Shape;15100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01" name="Google Shape;15101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02" name="Google Shape;15102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03" name="Google Shape;15103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04" name="Google Shape;15104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05" name="Google Shape;15105;p3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06" name="Google Shape;15106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07" name="Google Shape;15107;p3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08" name="Google Shape;15108;p3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09" name="Google Shape;15109;p3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5110" name="Google Shape;15110;p33"/>
          <p:cNvGrpSpPr/>
          <p:nvPr/>
        </p:nvGrpSpPr>
        <p:grpSpPr>
          <a:xfrm>
            <a:off x="-1364955" y="-571552"/>
            <a:ext cx="14377291" cy="7525789"/>
            <a:chOff x="-1023716" y="-428664"/>
            <a:chExt cx="10782968" cy="5644342"/>
          </a:xfrm>
        </p:grpSpPr>
        <p:grpSp>
          <p:nvGrpSpPr>
            <p:cNvPr id="15111" name="Google Shape;15111;p33"/>
            <p:cNvGrpSpPr/>
            <p:nvPr/>
          </p:nvGrpSpPr>
          <p:grpSpPr>
            <a:xfrm>
              <a:off x="2307740" y="857703"/>
              <a:ext cx="4528468" cy="4256128"/>
              <a:chOff x="2307740" y="781503"/>
              <a:chExt cx="4528468" cy="4256128"/>
            </a:xfrm>
          </p:grpSpPr>
          <p:grpSp>
            <p:nvGrpSpPr>
              <p:cNvPr id="15112" name="Google Shape;15112;p33"/>
              <p:cNvGrpSpPr/>
              <p:nvPr/>
            </p:nvGrpSpPr>
            <p:grpSpPr>
              <a:xfrm rot="-6618754" flipH="1">
                <a:off x="4324837" y="966461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5113" name="Google Shape;15113;p33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114" name="Google Shape;15114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15" name="Google Shape;15115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16" name="Google Shape;15116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17" name="Google Shape;15117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18" name="Google Shape;15118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19" name="Google Shape;15119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20" name="Google Shape;15120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21" name="Google Shape;15121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22" name="Google Shape;15122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23" name="Google Shape;15123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24" name="Google Shape;15124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25" name="Google Shape;15125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26" name="Google Shape;15126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27" name="Google Shape;15127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28" name="Google Shape;15128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129" name="Google Shape;15129;p33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130" name="Google Shape;15130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31" name="Google Shape;15131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32" name="Google Shape;15132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33" name="Google Shape;15133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34" name="Google Shape;15134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35" name="Google Shape;15135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36" name="Google Shape;15136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37" name="Google Shape;15137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38" name="Google Shape;15138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39" name="Google Shape;15139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40" name="Google Shape;15140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41" name="Google Shape;15141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42" name="Google Shape;15142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43" name="Google Shape;15143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44" name="Google Shape;15144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145" name="Google Shape;15145;p33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146" name="Google Shape;15146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47" name="Google Shape;15147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48" name="Google Shape;15148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49" name="Google Shape;15149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50" name="Google Shape;15150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51" name="Google Shape;15151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52" name="Google Shape;15152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53" name="Google Shape;15153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54" name="Google Shape;15154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55" name="Google Shape;15155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56" name="Google Shape;15156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57" name="Google Shape;15157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58" name="Google Shape;15158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59" name="Google Shape;15159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60" name="Google Shape;15160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5161" name="Google Shape;15161;p33"/>
              <p:cNvGrpSpPr/>
              <p:nvPr/>
            </p:nvGrpSpPr>
            <p:grpSpPr>
              <a:xfrm rot="4181246" flipH="1">
                <a:off x="3132679" y="2006449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5162" name="Google Shape;15162;p33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163" name="Google Shape;15163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64" name="Google Shape;15164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65" name="Google Shape;15165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66" name="Google Shape;15166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67" name="Google Shape;15167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68" name="Google Shape;15168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69" name="Google Shape;15169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70" name="Google Shape;15170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71" name="Google Shape;15171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72" name="Google Shape;15172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73" name="Google Shape;15173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74" name="Google Shape;15174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75" name="Google Shape;15175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76" name="Google Shape;15176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77" name="Google Shape;15177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178" name="Google Shape;15178;p33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179" name="Google Shape;15179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80" name="Google Shape;15180;p33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81" name="Google Shape;15181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82" name="Google Shape;15182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83" name="Google Shape;15183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84" name="Google Shape;15184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85" name="Google Shape;15185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86" name="Google Shape;15186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87" name="Google Shape;15187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88" name="Google Shape;15188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89" name="Google Shape;15189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90" name="Google Shape;15190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91" name="Google Shape;15191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92" name="Google Shape;15192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93" name="Google Shape;15193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194" name="Google Shape;15194;p33"/>
                <p:cNvGrpSpPr/>
                <p:nvPr/>
              </p:nvGrpSpPr>
              <p:grpSpPr>
                <a:xfrm rot="10800000" flipH="1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5195" name="Google Shape;15195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96" name="Google Shape;15196;p33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97" name="Google Shape;15197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98" name="Google Shape;15198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199" name="Google Shape;15199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00" name="Google Shape;15200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01" name="Google Shape;15201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02" name="Google Shape;15202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03" name="Google Shape;15203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04" name="Google Shape;15204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05" name="Google Shape;15205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06" name="Google Shape;15206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07" name="Google Shape;15207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08" name="Google Shape;15208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09" name="Google Shape;15209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5210" name="Google Shape;15210;p33"/>
              <p:cNvGrpSpPr/>
              <p:nvPr/>
            </p:nvGrpSpPr>
            <p:grpSpPr>
              <a:xfrm rot="-6618754" flipH="1">
                <a:off x="5066252" y="1828731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5211" name="Google Shape;15211;p33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212" name="Google Shape;15212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13" name="Google Shape;15213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14" name="Google Shape;15214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15" name="Google Shape;15215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16" name="Google Shape;15216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17" name="Google Shape;15217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18" name="Google Shape;15218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19" name="Google Shape;15219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20" name="Google Shape;15220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21" name="Google Shape;15221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22" name="Google Shape;15222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23" name="Google Shape;15223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24" name="Google Shape;15224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25" name="Google Shape;15225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26" name="Google Shape;15226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227" name="Google Shape;15227;p33"/>
                <p:cNvGrpSpPr/>
                <p:nvPr/>
              </p:nvGrpSpPr>
              <p:grpSpPr>
                <a:xfrm rot="-5400000">
                  <a:off x="7604532" y="353091"/>
                  <a:ext cx="1112857" cy="710225"/>
                  <a:chOff x="1754903" y="847750"/>
                  <a:chExt cx="1112857" cy="710225"/>
                </a:xfrm>
              </p:grpSpPr>
              <p:sp>
                <p:nvSpPr>
                  <p:cNvPr id="15228" name="Google Shape;15228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29" name="Google Shape;15229;p33"/>
                  <p:cNvSpPr/>
                  <p:nvPr/>
                </p:nvSpPr>
                <p:spPr>
                  <a:xfrm>
                    <a:off x="1754903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30" name="Google Shape;15230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31" name="Google Shape;15231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32" name="Google Shape;15232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33" name="Google Shape;15233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34" name="Google Shape;15234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35" name="Google Shape;15235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36" name="Google Shape;15236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37" name="Google Shape;15237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38" name="Google Shape;15238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39" name="Google Shape;15239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40" name="Google Shape;15240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41" name="Google Shape;15241;p33"/>
                  <p:cNvSpPr/>
                  <p:nvPr/>
                </p:nvSpPr>
                <p:spPr>
                  <a:xfrm>
                    <a:off x="2202052" y="1097227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42" name="Google Shape;15242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243" name="Google Shape;15243;p33"/>
                <p:cNvGrpSpPr/>
                <p:nvPr/>
              </p:nvGrpSpPr>
              <p:grpSpPr>
                <a:xfrm rot="10800000" flipH="1">
                  <a:off x="8122997" y="710237"/>
                  <a:ext cx="910413" cy="710225"/>
                  <a:chOff x="1957347" y="847750"/>
                  <a:chExt cx="910413" cy="710225"/>
                </a:xfrm>
              </p:grpSpPr>
              <p:sp>
                <p:nvSpPr>
                  <p:cNvPr id="15244" name="Google Shape;15244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45" name="Google Shape;15245;p33"/>
                  <p:cNvSpPr/>
                  <p:nvPr/>
                </p:nvSpPr>
                <p:spPr>
                  <a:xfrm>
                    <a:off x="1957347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46" name="Google Shape;15246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47" name="Google Shape;15247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48" name="Google Shape;15248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49" name="Google Shape;15249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50" name="Google Shape;15250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51" name="Google Shape;15251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52" name="Google Shape;15252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53" name="Google Shape;15253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54" name="Google Shape;15254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55" name="Google Shape;15255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56" name="Google Shape;15256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57" name="Google Shape;15257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58" name="Google Shape;15258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5259" name="Google Shape;15259;p33"/>
              <p:cNvGrpSpPr/>
              <p:nvPr/>
            </p:nvGrpSpPr>
            <p:grpSpPr>
              <a:xfrm rot="-6618754" flipH="1">
                <a:off x="2566613" y="975382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5260" name="Google Shape;15260;p33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261" name="Google Shape;15261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62" name="Google Shape;15262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63" name="Google Shape;15263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64" name="Google Shape;15264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65" name="Google Shape;15265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66" name="Google Shape;15266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67" name="Google Shape;15267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68" name="Google Shape;15268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69" name="Google Shape;15269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70" name="Google Shape;15270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71" name="Google Shape;15271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72" name="Google Shape;15272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73" name="Google Shape;15273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74" name="Google Shape;15274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75" name="Google Shape;15275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276" name="Google Shape;15276;p33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277" name="Google Shape;15277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78" name="Google Shape;15278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79" name="Google Shape;15279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80" name="Google Shape;15280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81" name="Google Shape;15281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82" name="Google Shape;15282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83" name="Google Shape;15283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84" name="Google Shape;15284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85" name="Google Shape;15285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86" name="Google Shape;15286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87" name="Google Shape;15287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88" name="Google Shape;15288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89" name="Google Shape;15289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90" name="Google Shape;15290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91" name="Google Shape;15291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292" name="Google Shape;15292;p33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293" name="Google Shape;15293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94" name="Google Shape;15294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95" name="Google Shape;15295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96" name="Google Shape;15296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97" name="Google Shape;15297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98" name="Google Shape;15298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299" name="Google Shape;15299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00" name="Google Shape;15300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01" name="Google Shape;15301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02" name="Google Shape;15302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03" name="Google Shape;15303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04" name="Google Shape;15304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05" name="Google Shape;15305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06" name="Google Shape;15306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07" name="Google Shape;15307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5308" name="Google Shape;15308;p33"/>
              <p:cNvGrpSpPr/>
              <p:nvPr/>
            </p:nvGrpSpPr>
            <p:grpSpPr>
              <a:xfrm rot="4181246" flipH="1">
                <a:off x="3933133" y="2159950"/>
                <a:ext cx="1834398" cy="2995261"/>
                <a:chOff x="7519532" y="-281971"/>
                <a:chExt cx="1624478" cy="2652497"/>
              </a:xfrm>
            </p:grpSpPr>
            <p:grpSp>
              <p:nvGrpSpPr>
                <p:cNvPr id="15309" name="Google Shape;15309;p33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5310" name="Google Shape;15310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11" name="Google Shape;15311;p33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12" name="Google Shape;15312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13" name="Google Shape;15313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14" name="Google Shape;15314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15" name="Google Shape;15315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16" name="Google Shape;15316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17" name="Google Shape;15317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18" name="Google Shape;15318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19" name="Google Shape;15319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20" name="Google Shape;15320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21" name="Google Shape;15321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22" name="Google Shape;15322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23" name="Google Shape;15323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24" name="Google Shape;15324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325" name="Google Shape;15325;p33"/>
                <p:cNvGrpSpPr/>
                <p:nvPr/>
              </p:nvGrpSpPr>
              <p:grpSpPr>
                <a:xfrm rot="-5400000">
                  <a:off x="7214321" y="521658"/>
                  <a:ext cx="2440396" cy="1257341"/>
                  <a:chOff x="649008" y="847750"/>
                  <a:chExt cx="2440396" cy="1257341"/>
                </a:xfrm>
              </p:grpSpPr>
              <p:sp>
                <p:nvSpPr>
                  <p:cNvPr id="15326" name="Google Shape;15326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27" name="Google Shape;15327;p33"/>
                  <p:cNvSpPr/>
                  <p:nvPr/>
                </p:nvSpPr>
                <p:spPr>
                  <a:xfrm>
                    <a:off x="649008" y="2062554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28" name="Google Shape;15328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29" name="Google Shape;15329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30" name="Google Shape;15330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31" name="Google Shape;15331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32" name="Google Shape;15332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33" name="Google Shape;15333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34" name="Google Shape;15334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35" name="Google Shape;15335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36" name="Google Shape;15336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37" name="Google Shape;15337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38" name="Google Shape;15338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39" name="Google Shape;15339;p33"/>
                  <p:cNvSpPr/>
                  <p:nvPr/>
                </p:nvSpPr>
                <p:spPr>
                  <a:xfrm>
                    <a:off x="3019496" y="1044432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40" name="Google Shape;15340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341" name="Google Shape;15341;p33"/>
                <p:cNvGrpSpPr/>
                <p:nvPr/>
              </p:nvGrpSpPr>
              <p:grpSpPr>
                <a:xfrm rot="10800000" flipH="1">
                  <a:off x="7519532" y="-281971"/>
                  <a:ext cx="1513878" cy="1702433"/>
                  <a:chOff x="1353882" y="847750"/>
                  <a:chExt cx="1513878" cy="1702433"/>
                </a:xfrm>
              </p:grpSpPr>
              <p:sp>
                <p:nvSpPr>
                  <p:cNvPr id="15342" name="Google Shape;15342;p33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43" name="Google Shape;15343;p33"/>
                  <p:cNvSpPr/>
                  <p:nvPr/>
                </p:nvSpPr>
                <p:spPr>
                  <a:xfrm>
                    <a:off x="1353882" y="2507646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44" name="Google Shape;15344;p33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45" name="Google Shape;15345;p33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46" name="Google Shape;15346;p33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47" name="Google Shape;15347;p33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48" name="Google Shape;15348;p33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49" name="Google Shape;15349;p33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50" name="Google Shape;15350;p33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51" name="Google Shape;15351;p33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52" name="Google Shape;15352;p33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53" name="Google Shape;15353;p33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54" name="Google Shape;15354;p33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55" name="Google Shape;15355;p33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56" name="Google Shape;15356;p33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15357" name="Google Shape;15357;p33"/>
            <p:cNvGrpSpPr/>
            <p:nvPr/>
          </p:nvGrpSpPr>
          <p:grpSpPr>
            <a:xfrm>
              <a:off x="-1023716" y="-428664"/>
              <a:ext cx="2584318" cy="2309601"/>
              <a:chOff x="-1023716" y="-428664"/>
              <a:chExt cx="2584318" cy="2309601"/>
            </a:xfrm>
          </p:grpSpPr>
          <p:grpSp>
            <p:nvGrpSpPr>
              <p:cNvPr id="15358" name="Google Shape;15358;p33"/>
              <p:cNvGrpSpPr/>
              <p:nvPr/>
            </p:nvGrpSpPr>
            <p:grpSpPr>
              <a:xfrm rot="1592241">
                <a:off x="-258200" y="672341"/>
                <a:ext cx="1053068" cy="564512"/>
                <a:chOff x="5206900" y="826150"/>
                <a:chExt cx="599275" cy="321250"/>
              </a:xfrm>
            </p:grpSpPr>
            <p:sp>
              <p:nvSpPr>
                <p:cNvPr id="15359" name="Google Shape;15359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60" name="Google Shape;15360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61" name="Google Shape;15361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62" name="Google Shape;15362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63" name="Google Shape;15363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64" name="Google Shape;15364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65" name="Google Shape;15365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66" name="Google Shape;15366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67" name="Google Shape;15367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68" name="Google Shape;15368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69" name="Google Shape;15369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70" name="Google Shape;15370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71" name="Google Shape;15371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72" name="Google Shape;15372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5373" name="Google Shape;15373;p33"/>
              <p:cNvGrpSpPr/>
              <p:nvPr/>
            </p:nvGrpSpPr>
            <p:grpSpPr>
              <a:xfrm rot="-5278914">
                <a:off x="243973" y="1124292"/>
                <a:ext cx="525895" cy="519954"/>
                <a:chOff x="1817929" y="3898077"/>
                <a:chExt cx="566346" cy="559947"/>
              </a:xfrm>
            </p:grpSpPr>
            <p:sp>
              <p:nvSpPr>
                <p:cNvPr id="15374" name="Google Shape;15374;p33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75" name="Google Shape;15375;p33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76" name="Google Shape;15376;p33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09" extrusionOk="0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77" name="Google Shape;15377;p33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78" name="Google Shape;15378;p33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79" name="Google Shape;15379;p33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3" extrusionOk="0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80" name="Google Shape;15380;p33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97" extrusionOk="0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81" name="Google Shape;15381;p33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82" name="Google Shape;15382;p33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5383" name="Google Shape;15383;p33"/>
              <p:cNvGrpSpPr/>
              <p:nvPr/>
            </p:nvGrpSpPr>
            <p:grpSpPr>
              <a:xfrm rot="6049405">
                <a:off x="691585" y="974357"/>
                <a:ext cx="358082" cy="375937"/>
                <a:chOff x="1063586" y="401894"/>
                <a:chExt cx="262134" cy="275226"/>
              </a:xfrm>
            </p:grpSpPr>
            <p:sp>
              <p:nvSpPr>
                <p:cNvPr id="15384" name="Google Shape;15384;p33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85" name="Google Shape;15385;p33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9" h="2321" extrusionOk="0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386" name="Google Shape;15386;p33"/>
                <p:cNvSpPr/>
                <p:nvPr/>
              </p:nvSpPr>
              <p:spPr>
                <a:xfrm>
                  <a:off x="1146109" y="401894"/>
                  <a:ext cx="171173" cy="14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7" h="4945" extrusionOk="0">
                      <a:moveTo>
                        <a:pt x="512" y="2352"/>
                      </a:moveTo>
                      <a:cubicBezTo>
                        <a:pt x="976" y="3104"/>
                        <a:pt x="1536" y="3792"/>
                        <a:pt x="2160" y="4400"/>
                      </a:cubicBezTo>
                      <a:cubicBezTo>
                        <a:pt x="2320" y="4576"/>
                        <a:pt x="2512" y="4704"/>
                        <a:pt x="2736" y="4800"/>
                      </a:cubicBezTo>
                      <a:cubicBezTo>
                        <a:pt x="3152" y="4944"/>
                        <a:pt x="3616" y="4752"/>
                        <a:pt x="4032" y="4560"/>
                      </a:cubicBezTo>
                      <a:lnTo>
                        <a:pt x="5008" y="4096"/>
                      </a:lnTo>
                      <a:cubicBezTo>
                        <a:pt x="5185" y="4016"/>
                        <a:pt x="5345" y="3920"/>
                        <a:pt x="5473" y="3792"/>
                      </a:cubicBezTo>
                      <a:cubicBezTo>
                        <a:pt x="5729" y="3536"/>
                        <a:pt x="5761" y="3136"/>
                        <a:pt x="5761" y="2784"/>
                      </a:cubicBezTo>
                      <a:cubicBezTo>
                        <a:pt x="5777" y="2288"/>
                        <a:pt x="5777" y="1728"/>
                        <a:pt x="5457" y="1360"/>
                      </a:cubicBezTo>
                      <a:cubicBezTo>
                        <a:pt x="5249" y="1136"/>
                        <a:pt x="4992" y="976"/>
                        <a:pt x="4704" y="880"/>
                      </a:cubicBezTo>
                      <a:cubicBezTo>
                        <a:pt x="3680" y="416"/>
                        <a:pt x="2528" y="0"/>
                        <a:pt x="1408" y="432"/>
                      </a:cubicBezTo>
                      <a:cubicBezTo>
                        <a:pt x="592" y="752"/>
                        <a:pt x="0" y="1520"/>
                        <a:pt x="512" y="23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5387" name="Google Shape;15387;p33"/>
              <p:cNvGrpSpPr/>
              <p:nvPr/>
            </p:nvGrpSpPr>
            <p:grpSpPr>
              <a:xfrm rot="4249513" flipH="1">
                <a:off x="-581153" y="-346492"/>
                <a:ext cx="1699191" cy="2145257"/>
                <a:chOff x="146217" y="2712579"/>
                <a:chExt cx="1552966" cy="1960401"/>
              </a:xfrm>
            </p:grpSpPr>
            <p:grpSp>
              <p:nvGrpSpPr>
                <p:cNvPr id="15388" name="Google Shape;15388;p3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5389" name="Google Shape;15389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90" name="Google Shape;15390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91" name="Google Shape;15391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92" name="Google Shape;15392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93" name="Google Shape;15393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94" name="Google Shape;15394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95" name="Google Shape;15395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96" name="Google Shape;15396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97" name="Google Shape;15397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98" name="Google Shape;15398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399" name="Google Shape;15399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00" name="Google Shape;15400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01" name="Google Shape;15401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02" name="Google Shape;15402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403" name="Google Shape;15403;p3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5404" name="Google Shape;15404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05" name="Google Shape;15405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06" name="Google Shape;15406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07" name="Google Shape;15407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08" name="Google Shape;15408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09" name="Google Shape;15409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10" name="Google Shape;15410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11" name="Google Shape;15411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12" name="Google Shape;15412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13" name="Google Shape;15413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14" name="Google Shape;15414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15" name="Google Shape;15415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16" name="Google Shape;15416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17" name="Google Shape;15417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418" name="Google Shape;15418;p3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5419" name="Google Shape;15419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20" name="Google Shape;15420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21" name="Google Shape;15421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22" name="Google Shape;15422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23" name="Google Shape;15423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24" name="Google Shape;15424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25" name="Google Shape;15425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26" name="Google Shape;15426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27" name="Google Shape;15427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28" name="Google Shape;15428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29" name="Google Shape;15429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30" name="Google Shape;15430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31" name="Google Shape;15431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32" name="Google Shape;15432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15433" name="Google Shape;15433;p33"/>
            <p:cNvGrpSpPr/>
            <p:nvPr/>
          </p:nvGrpSpPr>
          <p:grpSpPr>
            <a:xfrm>
              <a:off x="7873249" y="56844"/>
              <a:ext cx="1560858" cy="1537998"/>
              <a:chOff x="1723600" y="1764850"/>
              <a:chExt cx="374675" cy="369223"/>
            </a:xfrm>
          </p:grpSpPr>
          <p:sp>
            <p:nvSpPr>
              <p:cNvPr id="15434" name="Google Shape;15434;p33"/>
              <p:cNvSpPr/>
              <p:nvPr/>
            </p:nvSpPr>
            <p:spPr>
              <a:xfrm>
                <a:off x="1726326" y="1764850"/>
                <a:ext cx="369223" cy="369223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4876" extrusionOk="0">
                    <a:moveTo>
                      <a:pt x="2432" y="0"/>
                    </a:moveTo>
                    <a:cubicBezTo>
                      <a:pt x="1089" y="0"/>
                      <a:pt x="1" y="1089"/>
                      <a:pt x="1" y="2431"/>
                    </a:cubicBezTo>
                    <a:cubicBezTo>
                      <a:pt x="1" y="3786"/>
                      <a:pt x="1089" y="4875"/>
                      <a:pt x="2432" y="4875"/>
                    </a:cubicBezTo>
                    <a:cubicBezTo>
                      <a:pt x="3787" y="4875"/>
                      <a:pt x="4876" y="3786"/>
                      <a:pt x="4876" y="2431"/>
                    </a:cubicBezTo>
                    <a:cubicBezTo>
                      <a:pt x="4876" y="1089"/>
                      <a:pt x="3787" y="0"/>
                      <a:pt x="2432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35" name="Google Shape;15435;p33"/>
              <p:cNvSpPr/>
              <p:nvPr/>
            </p:nvSpPr>
            <p:spPr>
              <a:xfrm>
                <a:off x="1723600" y="1778783"/>
                <a:ext cx="374675" cy="341357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4508" extrusionOk="0">
                    <a:moveTo>
                      <a:pt x="2480" y="0"/>
                    </a:moveTo>
                    <a:cubicBezTo>
                      <a:pt x="1456" y="0"/>
                      <a:pt x="530" y="700"/>
                      <a:pt x="291" y="1739"/>
                    </a:cubicBezTo>
                    <a:cubicBezTo>
                      <a:pt x="0" y="2949"/>
                      <a:pt x="750" y="4159"/>
                      <a:pt x="1960" y="4449"/>
                    </a:cubicBezTo>
                    <a:cubicBezTo>
                      <a:pt x="2130" y="4488"/>
                      <a:pt x="2301" y="4507"/>
                      <a:pt x="2468" y="4507"/>
                    </a:cubicBezTo>
                    <a:cubicBezTo>
                      <a:pt x="3492" y="4507"/>
                      <a:pt x="4420" y="3807"/>
                      <a:pt x="4670" y="2768"/>
                    </a:cubicBezTo>
                    <a:cubicBezTo>
                      <a:pt x="4948" y="1558"/>
                      <a:pt x="4198" y="348"/>
                      <a:pt x="2988" y="58"/>
                    </a:cubicBezTo>
                    <a:cubicBezTo>
                      <a:pt x="2818" y="19"/>
                      <a:pt x="2648" y="0"/>
                      <a:pt x="24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36" name="Google Shape;15436;p33"/>
              <p:cNvSpPr/>
              <p:nvPr/>
            </p:nvSpPr>
            <p:spPr>
              <a:xfrm>
                <a:off x="1769412" y="1810359"/>
                <a:ext cx="237390" cy="144554"/>
              </a:xfrm>
              <a:custGeom>
                <a:avLst/>
                <a:gdLst/>
                <a:ahLst/>
                <a:cxnLst/>
                <a:rect l="l" t="t" r="r" b="b"/>
                <a:pathLst>
                  <a:path w="3135" h="1909" extrusionOk="0">
                    <a:moveTo>
                      <a:pt x="1811" y="1"/>
                    </a:moveTo>
                    <a:cubicBezTo>
                      <a:pt x="1741" y="1"/>
                      <a:pt x="1673" y="6"/>
                      <a:pt x="1609" y="16"/>
                    </a:cubicBezTo>
                    <a:cubicBezTo>
                      <a:pt x="1004" y="101"/>
                      <a:pt x="375" y="718"/>
                      <a:pt x="109" y="1238"/>
                    </a:cubicBezTo>
                    <a:cubicBezTo>
                      <a:pt x="24" y="1371"/>
                      <a:pt x="0" y="1528"/>
                      <a:pt x="36" y="1685"/>
                    </a:cubicBezTo>
                    <a:cubicBezTo>
                      <a:pt x="98" y="1836"/>
                      <a:pt x="270" y="1908"/>
                      <a:pt x="443" y="1908"/>
                    </a:cubicBezTo>
                    <a:cubicBezTo>
                      <a:pt x="507" y="1908"/>
                      <a:pt x="571" y="1898"/>
                      <a:pt x="629" y="1879"/>
                    </a:cubicBezTo>
                    <a:cubicBezTo>
                      <a:pt x="835" y="1770"/>
                      <a:pt x="1016" y="1637"/>
                      <a:pt x="1186" y="1492"/>
                    </a:cubicBezTo>
                    <a:cubicBezTo>
                      <a:pt x="1327" y="1378"/>
                      <a:pt x="1506" y="1287"/>
                      <a:pt x="1681" y="1287"/>
                    </a:cubicBezTo>
                    <a:cubicBezTo>
                      <a:pt x="1730" y="1287"/>
                      <a:pt x="1779" y="1294"/>
                      <a:pt x="1827" y="1310"/>
                    </a:cubicBezTo>
                    <a:cubicBezTo>
                      <a:pt x="1936" y="1347"/>
                      <a:pt x="2032" y="1431"/>
                      <a:pt x="2141" y="1468"/>
                    </a:cubicBezTo>
                    <a:cubicBezTo>
                      <a:pt x="2208" y="1489"/>
                      <a:pt x="2275" y="1499"/>
                      <a:pt x="2340" y="1499"/>
                    </a:cubicBezTo>
                    <a:cubicBezTo>
                      <a:pt x="2608" y="1499"/>
                      <a:pt x="2852" y="1329"/>
                      <a:pt x="2940" y="1056"/>
                    </a:cubicBezTo>
                    <a:cubicBezTo>
                      <a:pt x="3134" y="364"/>
                      <a:pt x="2401" y="1"/>
                      <a:pt x="1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37" name="Google Shape;15437;p33"/>
              <p:cNvSpPr/>
              <p:nvPr/>
            </p:nvSpPr>
            <p:spPr>
              <a:xfrm>
                <a:off x="1777666" y="1979977"/>
                <a:ext cx="71482" cy="629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31" extrusionOk="0">
                    <a:moveTo>
                      <a:pt x="650" y="1"/>
                    </a:moveTo>
                    <a:cubicBezTo>
                      <a:pt x="611" y="1"/>
                      <a:pt x="571" y="9"/>
                      <a:pt x="532" y="26"/>
                    </a:cubicBezTo>
                    <a:cubicBezTo>
                      <a:pt x="423" y="62"/>
                      <a:pt x="327" y="123"/>
                      <a:pt x="242" y="195"/>
                    </a:cubicBezTo>
                    <a:lnTo>
                      <a:pt x="169" y="340"/>
                    </a:lnTo>
                    <a:cubicBezTo>
                      <a:pt x="36" y="413"/>
                      <a:pt x="0" y="570"/>
                      <a:pt x="85" y="691"/>
                    </a:cubicBezTo>
                    <a:cubicBezTo>
                      <a:pt x="155" y="782"/>
                      <a:pt x="259" y="830"/>
                      <a:pt x="375" y="830"/>
                    </a:cubicBezTo>
                    <a:cubicBezTo>
                      <a:pt x="399" y="830"/>
                      <a:pt x="423" y="828"/>
                      <a:pt x="448" y="824"/>
                    </a:cubicBezTo>
                    <a:cubicBezTo>
                      <a:pt x="581" y="788"/>
                      <a:pt x="702" y="715"/>
                      <a:pt x="786" y="607"/>
                    </a:cubicBezTo>
                    <a:cubicBezTo>
                      <a:pt x="847" y="534"/>
                      <a:pt x="895" y="437"/>
                      <a:pt x="919" y="340"/>
                    </a:cubicBezTo>
                    <a:cubicBezTo>
                      <a:pt x="944" y="244"/>
                      <a:pt x="907" y="147"/>
                      <a:pt x="847" y="74"/>
                    </a:cubicBezTo>
                    <a:cubicBezTo>
                      <a:pt x="792" y="27"/>
                      <a:pt x="722" y="1"/>
                      <a:pt x="6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38" name="Google Shape;15438;p33"/>
              <p:cNvSpPr/>
              <p:nvPr/>
            </p:nvSpPr>
            <p:spPr>
              <a:xfrm>
                <a:off x="1886632" y="1910994"/>
                <a:ext cx="176888" cy="176358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29" extrusionOk="0">
                    <a:moveTo>
                      <a:pt x="1934" y="0"/>
                    </a:moveTo>
                    <a:cubicBezTo>
                      <a:pt x="1761" y="0"/>
                      <a:pt x="1579" y="128"/>
                      <a:pt x="1464" y="272"/>
                    </a:cubicBezTo>
                    <a:cubicBezTo>
                      <a:pt x="1319" y="453"/>
                      <a:pt x="1198" y="671"/>
                      <a:pt x="1005" y="792"/>
                    </a:cubicBezTo>
                    <a:cubicBezTo>
                      <a:pt x="934" y="832"/>
                      <a:pt x="863" y="846"/>
                      <a:pt x="795" y="846"/>
                    </a:cubicBezTo>
                    <a:cubicBezTo>
                      <a:pt x="669" y="846"/>
                      <a:pt x="547" y="801"/>
                      <a:pt x="434" y="801"/>
                    </a:cubicBezTo>
                    <a:cubicBezTo>
                      <a:pt x="389" y="801"/>
                      <a:pt x="345" y="808"/>
                      <a:pt x="303" y="828"/>
                    </a:cubicBezTo>
                    <a:cubicBezTo>
                      <a:pt x="97" y="925"/>
                      <a:pt x="1" y="1421"/>
                      <a:pt x="1" y="1614"/>
                    </a:cubicBezTo>
                    <a:cubicBezTo>
                      <a:pt x="1" y="1917"/>
                      <a:pt x="194" y="2195"/>
                      <a:pt x="484" y="2304"/>
                    </a:cubicBezTo>
                    <a:cubicBezTo>
                      <a:pt x="543" y="2321"/>
                      <a:pt x="602" y="2329"/>
                      <a:pt x="661" y="2329"/>
                    </a:cubicBezTo>
                    <a:cubicBezTo>
                      <a:pt x="898" y="2329"/>
                      <a:pt x="1138" y="2205"/>
                      <a:pt x="1331" y="2050"/>
                    </a:cubicBezTo>
                    <a:cubicBezTo>
                      <a:pt x="1730" y="1747"/>
                      <a:pt x="2033" y="1336"/>
                      <a:pt x="2226" y="876"/>
                    </a:cubicBezTo>
                    <a:cubicBezTo>
                      <a:pt x="2299" y="731"/>
                      <a:pt x="2335" y="562"/>
                      <a:pt x="2323" y="405"/>
                    </a:cubicBezTo>
                    <a:cubicBezTo>
                      <a:pt x="2311" y="235"/>
                      <a:pt x="2214" y="90"/>
                      <a:pt x="2069" y="30"/>
                    </a:cubicBezTo>
                    <a:cubicBezTo>
                      <a:pt x="2026" y="9"/>
                      <a:pt x="1980" y="0"/>
                      <a:pt x="19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439" name="Google Shape;15439;p33"/>
            <p:cNvGrpSpPr/>
            <p:nvPr/>
          </p:nvGrpSpPr>
          <p:grpSpPr>
            <a:xfrm>
              <a:off x="7160393" y="603877"/>
              <a:ext cx="2598859" cy="4611801"/>
              <a:chOff x="7160393" y="603877"/>
              <a:chExt cx="2598859" cy="4611801"/>
            </a:xfrm>
          </p:grpSpPr>
          <p:grpSp>
            <p:nvGrpSpPr>
              <p:cNvPr id="15440" name="Google Shape;15440;p33"/>
              <p:cNvGrpSpPr/>
              <p:nvPr/>
            </p:nvGrpSpPr>
            <p:grpSpPr>
              <a:xfrm rot="1592241">
                <a:off x="7231025" y="2817266"/>
                <a:ext cx="1053068" cy="564512"/>
                <a:chOff x="5206900" y="826150"/>
                <a:chExt cx="599275" cy="321250"/>
              </a:xfrm>
            </p:grpSpPr>
            <p:sp>
              <p:nvSpPr>
                <p:cNvPr id="15441" name="Google Shape;15441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42" name="Google Shape;15442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43" name="Google Shape;15443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44" name="Google Shape;15444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45" name="Google Shape;15445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46" name="Google Shape;15446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47" name="Google Shape;15447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48" name="Google Shape;15448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49" name="Google Shape;15449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50" name="Google Shape;15450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51" name="Google Shape;15451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52" name="Google Shape;15452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53" name="Google Shape;15453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54" name="Google Shape;15454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5455" name="Google Shape;15455;p33"/>
              <p:cNvGrpSpPr/>
              <p:nvPr/>
            </p:nvGrpSpPr>
            <p:grpSpPr>
              <a:xfrm rot="-5278914">
                <a:off x="8685048" y="2776317"/>
                <a:ext cx="525895" cy="519954"/>
                <a:chOff x="1817929" y="3898077"/>
                <a:chExt cx="566346" cy="559947"/>
              </a:xfrm>
            </p:grpSpPr>
            <p:sp>
              <p:nvSpPr>
                <p:cNvPr id="15456" name="Google Shape;15456;p33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57" name="Google Shape;15457;p33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58" name="Google Shape;15458;p33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09" extrusionOk="0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59" name="Google Shape;15459;p33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60" name="Google Shape;15460;p33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61" name="Google Shape;15461;p33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3" extrusionOk="0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62" name="Google Shape;15462;p33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97" extrusionOk="0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63" name="Google Shape;15463;p33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464" name="Google Shape;15464;p33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5465" name="Google Shape;15465;p33"/>
              <p:cNvGrpSpPr/>
              <p:nvPr/>
            </p:nvGrpSpPr>
            <p:grpSpPr>
              <a:xfrm rot="-10148886" flipH="1">
                <a:off x="7873320" y="744657"/>
                <a:ext cx="1699204" cy="2145391"/>
                <a:chOff x="146217" y="2712579"/>
                <a:chExt cx="1552966" cy="1960401"/>
              </a:xfrm>
            </p:grpSpPr>
            <p:grpSp>
              <p:nvGrpSpPr>
                <p:cNvPr id="15466" name="Google Shape;15466;p3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5467" name="Google Shape;15467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68" name="Google Shape;15468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69" name="Google Shape;15469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70" name="Google Shape;15470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71" name="Google Shape;15471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72" name="Google Shape;15472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73" name="Google Shape;15473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74" name="Google Shape;15474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75" name="Google Shape;15475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76" name="Google Shape;15476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77" name="Google Shape;15477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78" name="Google Shape;15478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79" name="Google Shape;15479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80" name="Google Shape;15480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481" name="Google Shape;15481;p3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5482" name="Google Shape;15482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83" name="Google Shape;15483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84" name="Google Shape;15484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85" name="Google Shape;15485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86" name="Google Shape;15486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87" name="Google Shape;15487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88" name="Google Shape;15488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89" name="Google Shape;15489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90" name="Google Shape;15490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91" name="Google Shape;15491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92" name="Google Shape;15492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93" name="Google Shape;15493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94" name="Google Shape;15494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95" name="Google Shape;15495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496" name="Google Shape;15496;p3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5497" name="Google Shape;15497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98" name="Google Shape;15498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499" name="Google Shape;15499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00" name="Google Shape;15500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01" name="Google Shape;15501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02" name="Google Shape;15502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03" name="Google Shape;15503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04" name="Google Shape;15504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05" name="Google Shape;15505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06" name="Google Shape;15506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07" name="Google Shape;15507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08" name="Google Shape;15508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09" name="Google Shape;15509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10" name="Google Shape;15510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5511" name="Google Shape;15511;p33"/>
              <p:cNvGrpSpPr/>
              <p:nvPr/>
            </p:nvGrpSpPr>
            <p:grpSpPr>
              <a:xfrm flipH="1">
                <a:off x="7686589" y="3070216"/>
                <a:ext cx="1699255" cy="2145463"/>
                <a:chOff x="146217" y="2712579"/>
                <a:chExt cx="1552966" cy="1960401"/>
              </a:xfrm>
            </p:grpSpPr>
            <p:grpSp>
              <p:nvGrpSpPr>
                <p:cNvPr id="15512" name="Google Shape;15512;p3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5513" name="Google Shape;15513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14" name="Google Shape;15514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15" name="Google Shape;15515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16" name="Google Shape;15516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17" name="Google Shape;15517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18" name="Google Shape;15518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19" name="Google Shape;15519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20" name="Google Shape;15520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21" name="Google Shape;15521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22" name="Google Shape;15522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23" name="Google Shape;15523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24" name="Google Shape;15524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25" name="Google Shape;15525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26" name="Google Shape;15526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527" name="Google Shape;15527;p3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5528" name="Google Shape;15528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29" name="Google Shape;15529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30" name="Google Shape;15530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31" name="Google Shape;15531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32" name="Google Shape;15532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33" name="Google Shape;15533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34" name="Google Shape;15534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35" name="Google Shape;15535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36" name="Google Shape;15536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37" name="Google Shape;15537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38" name="Google Shape;15538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39" name="Google Shape;15539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40" name="Google Shape;15540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41" name="Google Shape;15541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5542" name="Google Shape;15542;p3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5543" name="Google Shape;15543;p3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44" name="Google Shape;15544;p3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45" name="Google Shape;15545;p3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46" name="Google Shape;15546;p3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47" name="Google Shape;15547;p3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48" name="Google Shape;15548;p3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49" name="Google Shape;15549;p3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50" name="Google Shape;15550;p3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51" name="Google Shape;15551;p3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52" name="Google Shape;15552;p3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53" name="Google Shape;15553;p3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54" name="Google Shape;15554;p3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55" name="Google Shape;15555;p3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5556" name="Google Shape;15556;p3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</p:grpSp>
      <p:sp>
        <p:nvSpPr>
          <p:cNvPr id="15557" name="Google Shape;15557;p3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558" name="Google Shape;15558;p33"/>
          <p:cNvSpPr txBox="1">
            <a:spLocks noGrp="1"/>
          </p:cNvSpPr>
          <p:nvPr>
            <p:ph type="body" idx="1"/>
          </p:nvPr>
        </p:nvSpPr>
        <p:spPr>
          <a:xfrm>
            <a:off x="2556400" y="5035667"/>
            <a:ext cx="707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51407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5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60" name="Google Shape;15560;p34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5561" name="Google Shape;15561;p3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562" name="Google Shape;15562;p3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5563" name="Google Shape;15563;p3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64" name="Google Shape;15564;p3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65" name="Google Shape;15565;p3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66" name="Google Shape;15566;p3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67" name="Google Shape;15567;p3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68" name="Google Shape;15568;p3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69" name="Google Shape;15569;p3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70" name="Google Shape;15570;p3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71" name="Google Shape;15571;p3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72" name="Google Shape;15572;p3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73" name="Google Shape;15573;p3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74" name="Google Shape;15574;p3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75" name="Google Shape;15575;p3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76" name="Google Shape;15576;p3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77" name="Google Shape;15577;p3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78" name="Google Shape;15578;p3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79" name="Google Shape;15579;p3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80" name="Google Shape;15580;p3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81" name="Google Shape;15581;p3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82" name="Google Shape;15582;p3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83" name="Google Shape;15583;p3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84" name="Google Shape;15584;p3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85" name="Google Shape;15585;p3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86" name="Google Shape;15586;p3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87" name="Google Shape;15587;p3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588" name="Google Shape;15588;p3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5589" name="Google Shape;15589;p3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90" name="Google Shape;15590;p3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91" name="Google Shape;15591;p3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92" name="Google Shape;15592;p3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93" name="Google Shape;15593;p3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94" name="Google Shape;15594;p3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95" name="Google Shape;15595;p3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96" name="Google Shape;15596;p3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97" name="Google Shape;15597;p3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98" name="Google Shape;15598;p3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99" name="Google Shape;15599;p3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0" name="Google Shape;15600;p3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1" name="Google Shape;15601;p3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2" name="Google Shape;15602;p3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3" name="Google Shape;15603;p3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4" name="Google Shape;15604;p3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5" name="Google Shape;15605;p3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6" name="Google Shape;15606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7" name="Google Shape;15607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8" name="Google Shape;15608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9" name="Google Shape;15609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10" name="Google Shape;15610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11" name="Google Shape;15611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12" name="Google Shape;15612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13" name="Google Shape;15613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14" name="Google Shape;15614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615" name="Google Shape;15615;p3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16" name="Google Shape;15616;p3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17" name="Google Shape;15617;p3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18" name="Google Shape;15618;p3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19" name="Google Shape;15619;p3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0" name="Google Shape;15620;p3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1" name="Google Shape;15621;p3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2" name="Google Shape;15622;p3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3" name="Google Shape;15623;p3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4" name="Google Shape;15624;p3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5" name="Google Shape;15625;p3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6" name="Google Shape;15626;p3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7" name="Google Shape;15627;p3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8" name="Google Shape;15628;p3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9" name="Google Shape;15629;p3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0" name="Google Shape;15630;p3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1" name="Google Shape;15631;p3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2" name="Google Shape;15632;p3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3" name="Google Shape;15633;p3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4" name="Google Shape;15634;p3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5" name="Google Shape;15635;p3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6" name="Google Shape;15636;p3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7" name="Google Shape;15637;p3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8" name="Google Shape;15638;p3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9" name="Google Shape;15639;p3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0" name="Google Shape;15640;p3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1" name="Google Shape;15641;p3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2" name="Google Shape;15642;p3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3" name="Google Shape;15643;p3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4" name="Google Shape;15644;p3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5" name="Google Shape;15645;p3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6" name="Google Shape;15646;p3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7" name="Google Shape;15647;p3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8" name="Google Shape;15648;p3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9" name="Google Shape;15649;p3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0" name="Google Shape;15650;p3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1" name="Google Shape;15651;p3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2" name="Google Shape;15652;p3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3" name="Google Shape;15653;p3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4" name="Google Shape;15654;p3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5" name="Google Shape;15655;p3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6" name="Google Shape;15656;p3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7" name="Google Shape;15657;p3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8" name="Google Shape;15658;p3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9" name="Google Shape;15659;p3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0" name="Google Shape;15660;p3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1" name="Google Shape;15661;p3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2" name="Google Shape;15662;p3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3" name="Google Shape;15663;p3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4" name="Google Shape;15664;p3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5" name="Google Shape;15665;p3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6" name="Google Shape;15666;p3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7" name="Google Shape;15667;p3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8" name="Google Shape;15668;p3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9" name="Google Shape;15669;p3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0" name="Google Shape;15670;p3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1" name="Google Shape;15671;p3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2" name="Google Shape;15672;p3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3" name="Google Shape;15673;p3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4" name="Google Shape;15674;p3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5" name="Google Shape;15675;p3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6" name="Google Shape;15676;p3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7" name="Google Shape;15677;p3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8" name="Google Shape;15678;p3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9" name="Google Shape;15679;p3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0" name="Google Shape;15680;p3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1" name="Google Shape;15681;p3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2" name="Google Shape;15682;p3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3" name="Google Shape;15683;p3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4" name="Google Shape;15684;p3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5" name="Google Shape;15685;p3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6" name="Google Shape;15686;p3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7" name="Google Shape;15687;p3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8" name="Google Shape;15688;p3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9" name="Google Shape;15689;p3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0" name="Google Shape;15690;p3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1" name="Google Shape;15691;p3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2" name="Google Shape;15692;p3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3" name="Google Shape;15693;p3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4" name="Google Shape;15694;p3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5" name="Google Shape;15695;p3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6" name="Google Shape;15696;p3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7" name="Google Shape;15697;p3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8" name="Google Shape;15698;p3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9" name="Google Shape;15699;p3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0" name="Google Shape;15700;p3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1" name="Google Shape;15701;p3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2" name="Google Shape;15702;p3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3" name="Google Shape;15703;p3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4" name="Google Shape;15704;p3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5" name="Google Shape;15705;p3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6" name="Google Shape;15706;p3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7" name="Google Shape;15707;p3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8" name="Google Shape;15708;p3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9" name="Google Shape;15709;p3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10" name="Google Shape;15710;p3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11" name="Google Shape;15711;p3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12" name="Google Shape;15712;p3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13" name="Google Shape;15713;p3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14" name="Google Shape;15714;p3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715" name="Google Shape;15715;p3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5716" name="Google Shape;15716;p3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17" name="Google Shape;15717;p3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18" name="Google Shape;15718;p3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19" name="Google Shape;15719;p3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20" name="Google Shape;15720;p3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21" name="Google Shape;15721;p3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22" name="Google Shape;15722;p3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23" name="Google Shape;15723;p3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24" name="Google Shape;15724;p3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25" name="Google Shape;15725;p3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26" name="Google Shape;15726;p3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27" name="Google Shape;15727;p3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28" name="Google Shape;15728;p3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29" name="Google Shape;15729;p3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30" name="Google Shape;15730;p3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31" name="Google Shape;15731;p3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32" name="Google Shape;15732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33" name="Google Shape;15733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34" name="Google Shape;15734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35" name="Google Shape;15735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36" name="Google Shape;15736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37" name="Google Shape;15737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38" name="Google Shape;15738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39" name="Google Shape;15739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40" name="Google Shape;15740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41" name="Google Shape;15741;p3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742" name="Google Shape;15742;p3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43" name="Google Shape;15743;p3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44" name="Google Shape;15744;p3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45" name="Google Shape;15745;p3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46" name="Google Shape;15746;p3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747" name="Google Shape;15747;p3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5748" name="Google Shape;15748;p3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49" name="Google Shape;15749;p3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50" name="Google Shape;15750;p3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51" name="Google Shape;15751;p3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52" name="Google Shape;15752;p3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53" name="Google Shape;15753;p3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54" name="Google Shape;15754;p3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55" name="Google Shape;15755;p3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56" name="Google Shape;15756;p3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57" name="Google Shape;15757;p3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58" name="Google Shape;15758;p3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59" name="Google Shape;15759;p3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60" name="Google Shape;15760;p3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61" name="Google Shape;15761;p3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62" name="Google Shape;15762;p3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63" name="Google Shape;15763;p3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64" name="Google Shape;15764;p3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65" name="Google Shape;15765;p3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66" name="Google Shape;15766;p3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67" name="Google Shape;15767;p3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68" name="Google Shape;15768;p3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69" name="Google Shape;15769;p3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70" name="Google Shape;15770;p3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71" name="Google Shape;15771;p3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72" name="Google Shape;15772;p3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73" name="Google Shape;15773;p3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774" name="Google Shape;15774;p3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775" name="Google Shape;15775;p3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5776" name="Google Shape;15776;p3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77" name="Google Shape;15777;p3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78" name="Google Shape;15778;p3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79" name="Google Shape;15779;p3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80" name="Google Shape;15780;p3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81" name="Google Shape;15781;p3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82" name="Google Shape;15782;p3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83" name="Google Shape;15783;p3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84" name="Google Shape;15784;p3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85" name="Google Shape;15785;p3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86" name="Google Shape;15786;p3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87" name="Google Shape;15787;p3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88" name="Google Shape;15788;p3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89" name="Google Shape;15789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90" name="Google Shape;15790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91" name="Google Shape;15791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92" name="Google Shape;15792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93" name="Google Shape;15793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94" name="Google Shape;15794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95" name="Google Shape;15795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96" name="Google Shape;15796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97" name="Google Shape;15797;p3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98" name="Google Shape;15798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99" name="Google Shape;15799;p3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00" name="Google Shape;15800;p3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01" name="Google Shape;15801;p3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5802" name="Google Shape;15802;p3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803" name="Google Shape;15803;p34"/>
          <p:cNvSpPr txBox="1">
            <a:spLocks noGrp="1"/>
          </p:cNvSpPr>
          <p:nvPr>
            <p:ph type="body" idx="1"/>
          </p:nvPr>
        </p:nvSpPr>
        <p:spPr>
          <a:xfrm>
            <a:off x="950967" y="1416467"/>
            <a:ext cx="4996000" cy="4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804" name="Google Shape;15804;p34"/>
          <p:cNvSpPr txBox="1">
            <a:spLocks noGrp="1"/>
          </p:cNvSpPr>
          <p:nvPr>
            <p:ph type="body" idx="2"/>
          </p:nvPr>
        </p:nvSpPr>
        <p:spPr>
          <a:xfrm>
            <a:off x="6244967" y="1416467"/>
            <a:ext cx="4996000" cy="4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46438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15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06" name="Google Shape;15806;p35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5807" name="Google Shape;15807;p3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808" name="Google Shape;15808;p3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5809" name="Google Shape;15809;p3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0" name="Google Shape;15810;p3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1" name="Google Shape;15811;p3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2" name="Google Shape;15812;p3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3" name="Google Shape;15813;p3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4" name="Google Shape;15814;p3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5" name="Google Shape;15815;p3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6" name="Google Shape;15816;p3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7" name="Google Shape;15817;p3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8" name="Google Shape;15818;p3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9" name="Google Shape;15819;p3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0" name="Google Shape;15820;p3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1" name="Google Shape;15821;p3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2" name="Google Shape;15822;p3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3" name="Google Shape;15823;p3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4" name="Google Shape;15824;p3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5" name="Google Shape;15825;p3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6" name="Google Shape;15826;p3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7" name="Google Shape;15827;p3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8" name="Google Shape;15828;p3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9" name="Google Shape;15829;p3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30" name="Google Shape;15830;p3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31" name="Google Shape;15831;p3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32" name="Google Shape;15832;p3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33" name="Google Shape;15833;p3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834" name="Google Shape;15834;p3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5835" name="Google Shape;15835;p3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36" name="Google Shape;15836;p3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37" name="Google Shape;15837;p3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38" name="Google Shape;15838;p3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39" name="Google Shape;15839;p3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40" name="Google Shape;15840;p3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41" name="Google Shape;15841;p3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42" name="Google Shape;15842;p3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43" name="Google Shape;15843;p3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44" name="Google Shape;15844;p3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45" name="Google Shape;15845;p3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46" name="Google Shape;15846;p3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47" name="Google Shape;15847;p3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48" name="Google Shape;15848;p3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49" name="Google Shape;15849;p3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0" name="Google Shape;15850;p3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1" name="Google Shape;15851;p3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2" name="Google Shape;15852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3" name="Google Shape;15853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4" name="Google Shape;15854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5" name="Google Shape;15855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6" name="Google Shape;15856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7" name="Google Shape;15857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8" name="Google Shape;15858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9" name="Google Shape;15859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60" name="Google Shape;15860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861" name="Google Shape;15861;p3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62" name="Google Shape;15862;p3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63" name="Google Shape;15863;p3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64" name="Google Shape;15864;p3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65" name="Google Shape;15865;p3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66" name="Google Shape;15866;p3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67" name="Google Shape;15867;p3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68" name="Google Shape;15868;p3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69" name="Google Shape;15869;p3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70" name="Google Shape;15870;p3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71" name="Google Shape;15871;p3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72" name="Google Shape;15872;p3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73" name="Google Shape;15873;p3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74" name="Google Shape;15874;p3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75" name="Google Shape;15875;p3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76" name="Google Shape;15876;p3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77" name="Google Shape;15877;p3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78" name="Google Shape;15878;p3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79" name="Google Shape;15879;p3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80" name="Google Shape;15880;p3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81" name="Google Shape;15881;p3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82" name="Google Shape;15882;p3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83" name="Google Shape;15883;p3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84" name="Google Shape;15884;p3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85" name="Google Shape;15885;p3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86" name="Google Shape;15886;p3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87" name="Google Shape;15887;p3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88" name="Google Shape;15888;p3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89" name="Google Shape;15889;p3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90" name="Google Shape;15890;p3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91" name="Google Shape;15891;p3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92" name="Google Shape;15892;p3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93" name="Google Shape;15893;p3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94" name="Google Shape;15894;p3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95" name="Google Shape;15895;p3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96" name="Google Shape;15896;p3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97" name="Google Shape;15897;p3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98" name="Google Shape;15898;p3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99" name="Google Shape;15899;p3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00" name="Google Shape;15900;p3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01" name="Google Shape;15901;p3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02" name="Google Shape;15902;p3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03" name="Google Shape;15903;p3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04" name="Google Shape;15904;p3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05" name="Google Shape;15905;p3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06" name="Google Shape;15906;p3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07" name="Google Shape;15907;p3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08" name="Google Shape;15908;p3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09" name="Google Shape;15909;p3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10" name="Google Shape;15910;p3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11" name="Google Shape;15911;p3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12" name="Google Shape;15912;p3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13" name="Google Shape;15913;p3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14" name="Google Shape;15914;p3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15" name="Google Shape;15915;p3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16" name="Google Shape;15916;p3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17" name="Google Shape;15917;p3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18" name="Google Shape;15918;p3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19" name="Google Shape;15919;p3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20" name="Google Shape;15920;p3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21" name="Google Shape;15921;p3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22" name="Google Shape;15922;p3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23" name="Google Shape;15923;p3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24" name="Google Shape;15924;p3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25" name="Google Shape;15925;p3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26" name="Google Shape;15926;p3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27" name="Google Shape;15927;p3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28" name="Google Shape;15928;p3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29" name="Google Shape;15929;p3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30" name="Google Shape;15930;p3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31" name="Google Shape;15931;p3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32" name="Google Shape;15932;p3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33" name="Google Shape;15933;p3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34" name="Google Shape;15934;p3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35" name="Google Shape;15935;p3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36" name="Google Shape;15936;p3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37" name="Google Shape;15937;p3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38" name="Google Shape;15938;p3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39" name="Google Shape;15939;p3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40" name="Google Shape;15940;p3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41" name="Google Shape;15941;p3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42" name="Google Shape;15942;p3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43" name="Google Shape;15943;p3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44" name="Google Shape;15944;p3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45" name="Google Shape;15945;p3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46" name="Google Shape;15946;p3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47" name="Google Shape;15947;p3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48" name="Google Shape;15948;p3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49" name="Google Shape;15949;p3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50" name="Google Shape;15950;p3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51" name="Google Shape;15951;p3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52" name="Google Shape;15952;p3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53" name="Google Shape;15953;p3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54" name="Google Shape;15954;p3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55" name="Google Shape;15955;p3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56" name="Google Shape;15956;p3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57" name="Google Shape;15957;p3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58" name="Google Shape;15958;p3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59" name="Google Shape;15959;p3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60" name="Google Shape;15960;p3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961" name="Google Shape;15961;p3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5962" name="Google Shape;15962;p3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63" name="Google Shape;15963;p3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64" name="Google Shape;15964;p3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65" name="Google Shape;15965;p3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66" name="Google Shape;15966;p3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67" name="Google Shape;15967;p3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68" name="Google Shape;15968;p3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69" name="Google Shape;15969;p3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0" name="Google Shape;15970;p3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1" name="Google Shape;15971;p3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2" name="Google Shape;15972;p3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3" name="Google Shape;15973;p3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4" name="Google Shape;15974;p3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5" name="Google Shape;15975;p3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6" name="Google Shape;15976;p3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7" name="Google Shape;15977;p3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8" name="Google Shape;15978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79" name="Google Shape;15979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80" name="Google Shape;15980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81" name="Google Shape;15981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82" name="Google Shape;15982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83" name="Google Shape;15983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84" name="Google Shape;15984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85" name="Google Shape;15985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86" name="Google Shape;15986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87" name="Google Shape;15987;p3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5988" name="Google Shape;15988;p3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89" name="Google Shape;15989;p3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90" name="Google Shape;15990;p3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91" name="Google Shape;15991;p3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92" name="Google Shape;15992;p3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993" name="Google Shape;15993;p3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5994" name="Google Shape;15994;p3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95" name="Google Shape;15995;p3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96" name="Google Shape;15996;p3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97" name="Google Shape;15997;p3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98" name="Google Shape;15998;p3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99" name="Google Shape;15999;p3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0" name="Google Shape;16000;p3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1" name="Google Shape;16001;p3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2" name="Google Shape;16002;p3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3" name="Google Shape;16003;p3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4" name="Google Shape;16004;p3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5" name="Google Shape;16005;p3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6" name="Google Shape;16006;p3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7" name="Google Shape;16007;p3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8" name="Google Shape;16008;p3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09" name="Google Shape;16009;p3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0" name="Google Shape;16010;p3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1" name="Google Shape;16011;p3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2" name="Google Shape;16012;p3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3" name="Google Shape;16013;p3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4" name="Google Shape;16014;p3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5" name="Google Shape;16015;p3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6" name="Google Shape;16016;p3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7" name="Google Shape;16017;p3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8" name="Google Shape;16018;p3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19" name="Google Shape;16019;p3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6020" name="Google Shape;16020;p3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6021" name="Google Shape;16021;p3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6022" name="Google Shape;16022;p3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23" name="Google Shape;16023;p3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24" name="Google Shape;16024;p3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25" name="Google Shape;16025;p3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26" name="Google Shape;16026;p3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27" name="Google Shape;16027;p3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28" name="Google Shape;16028;p3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29" name="Google Shape;16029;p3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0" name="Google Shape;16030;p3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1" name="Google Shape;16031;p3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2" name="Google Shape;16032;p3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3" name="Google Shape;16033;p3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4" name="Google Shape;16034;p3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5" name="Google Shape;16035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6" name="Google Shape;16036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7" name="Google Shape;16037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8" name="Google Shape;16038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39" name="Google Shape;16039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40" name="Google Shape;16040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41" name="Google Shape;16041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42" name="Google Shape;16042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43" name="Google Shape;16043;p3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44" name="Google Shape;16044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45" name="Google Shape;16045;p3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46" name="Google Shape;16046;p3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47" name="Google Shape;16047;p3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6048" name="Google Shape;16048;p35"/>
          <p:cNvGrpSpPr/>
          <p:nvPr/>
        </p:nvGrpSpPr>
        <p:grpSpPr>
          <a:xfrm>
            <a:off x="-149239" y="627234"/>
            <a:ext cx="13541012" cy="7682553"/>
            <a:chOff x="-111930" y="470425"/>
            <a:chExt cx="10155759" cy="5761915"/>
          </a:xfrm>
        </p:grpSpPr>
        <p:grpSp>
          <p:nvGrpSpPr>
            <p:cNvPr id="16049" name="Google Shape;16049;p35"/>
            <p:cNvGrpSpPr/>
            <p:nvPr/>
          </p:nvGrpSpPr>
          <p:grpSpPr>
            <a:xfrm rot="-1552544">
              <a:off x="7961925" y="3824152"/>
              <a:ext cx="1699019" cy="2144969"/>
              <a:chOff x="7367733" y="196366"/>
              <a:chExt cx="1699100" cy="2145071"/>
            </a:xfrm>
          </p:grpSpPr>
          <p:grpSp>
            <p:nvGrpSpPr>
              <p:cNvPr id="16050" name="Google Shape;16050;p35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16051" name="Google Shape;16051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052" name="Google Shape;16052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53" name="Google Shape;16053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54" name="Google Shape;16054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55" name="Google Shape;16055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56" name="Google Shape;16056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57" name="Google Shape;16057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58" name="Google Shape;16058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59" name="Google Shape;16059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60" name="Google Shape;16060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61" name="Google Shape;16061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62" name="Google Shape;16062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63" name="Google Shape;16063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64" name="Google Shape;16064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65" name="Google Shape;16065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066" name="Google Shape;16066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067" name="Google Shape;16067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68" name="Google Shape;16068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69" name="Google Shape;16069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70" name="Google Shape;16070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71" name="Google Shape;16071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72" name="Google Shape;16072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73" name="Google Shape;16073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74" name="Google Shape;16074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75" name="Google Shape;16075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76" name="Google Shape;16076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77" name="Google Shape;16077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78" name="Google Shape;16078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79" name="Google Shape;16079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80" name="Google Shape;16080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081" name="Google Shape;16081;p3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082" name="Google Shape;16082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83" name="Google Shape;16083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84" name="Google Shape;16084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85" name="Google Shape;16085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86" name="Google Shape;16086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87" name="Google Shape;16087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88" name="Google Shape;16088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89" name="Google Shape;16089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90" name="Google Shape;16090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91" name="Google Shape;16091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92" name="Google Shape;16092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93" name="Google Shape;16093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94" name="Google Shape;16094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95" name="Google Shape;16095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6096" name="Google Shape;16096;p35"/>
              <p:cNvGrpSpPr/>
              <p:nvPr/>
            </p:nvGrpSpPr>
            <p:grpSpPr>
              <a:xfrm>
                <a:off x="7920143" y="760581"/>
                <a:ext cx="384810" cy="524875"/>
                <a:chOff x="7920143" y="760581"/>
                <a:chExt cx="384810" cy="524875"/>
              </a:xfrm>
            </p:grpSpPr>
            <p:grpSp>
              <p:nvGrpSpPr>
                <p:cNvPr id="16097" name="Google Shape;16097;p35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16098" name="Google Shape;16098;p35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099" name="Google Shape;16099;p35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100" name="Google Shape;16100;p35"/>
                <p:cNvGrpSpPr/>
                <p:nvPr/>
              </p:nvGrpSpPr>
              <p:grpSpPr>
                <a:xfrm>
                  <a:off x="7920143" y="760581"/>
                  <a:ext cx="384810" cy="264430"/>
                  <a:chOff x="7920143" y="760581"/>
                  <a:chExt cx="384810" cy="264430"/>
                </a:xfrm>
              </p:grpSpPr>
              <p:sp>
                <p:nvSpPr>
                  <p:cNvPr id="16101" name="Google Shape;16101;p35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grpSp>
                <p:nvGrpSpPr>
                  <p:cNvPr id="16102" name="Google Shape;16102;p35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16103" name="Google Shape;16103;p35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" h="6897" extrusionOk="0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104" name="Google Shape;16104;p35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</p:grpSp>
        <p:grpSp>
          <p:nvGrpSpPr>
            <p:cNvPr id="16105" name="Google Shape;16105;p35"/>
            <p:cNvGrpSpPr/>
            <p:nvPr/>
          </p:nvGrpSpPr>
          <p:grpSpPr>
            <a:xfrm>
              <a:off x="-111930" y="470425"/>
              <a:ext cx="9600118" cy="2827545"/>
              <a:chOff x="-111930" y="241825"/>
              <a:chExt cx="9600118" cy="2827545"/>
            </a:xfrm>
          </p:grpSpPr>
          <p:grpSp>
            <p:nvGrpSpPr>
              <p:cNvPr id="16106" name="Google Shape;16106;p35"/>
              <p:cNvGrpSpPr/>
              <p:nvPr/>
            </p:nvGrpSpPr>
            <p:grpSpPr>
              <a:xfrm rot="4394975" flipH="1">
                <a:off x="6493545" y="874322"/>
                <a:ext cx="1698976" cy="2145093"/>
                <a:chOff x="146217" y="2712579"/>
                <a:chExt cx="1552966" cy="1960401"/>
              </a:xfrm>
            </p:grpSpPr>
            <p:grpSp>
              <p:nvGrpSpPr>
                <p:cNvPr id="16107" name="Google Shape;16107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108" name="Google Shape;16108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09" name="Google Shape;16109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10" name="Google Shape;16110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11" name="Google Shape;16111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12" name="Google Shape;16112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13" name="Google Shape;16113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14" name="Google Shape;16114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15" name="Google Shape;16115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16" name="Google Shape;16116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17" name="Google Shape;16117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18" name="Google Shape;16118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19" name="Google Shape;16119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20" name="Google Shape;16120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21" name="Google Shape;16121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122" name="Google Shape;16122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123" name="Google Shape;16123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24" name="Google Shape;16124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25" name="Google Shape;16125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26" name="Google Shape;16126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27" name="Google Shape;16127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28" name="Google Shape;16128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29" name="Google Shape;16129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30" name="Google Shape;16130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31" name="Google Shape;16131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32" name="Google Shape;16132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33" name="Google Shape;16133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34" name="Google Shape;16134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35" name="Google Shape;16135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36" name="Google Shape;16136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137" name="Google Shape;16137;p3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138" name="Google Shape;16138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39" name="Google Shape;16139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40" name="Google Shape;16140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41" name="Google Shape;16141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42" name="Google Shape;16142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43" name="Google Shape;16143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44" name="Google Shape;16144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45" name="Google Shape;16145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46" name="Google Shape;16146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47" name="Google Shape;16147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48" name="Google Shape;16148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49" name="Google Shape;16149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50" name="Google Shape;16150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51" name="Google Shape;16151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6152" name="Google Shape;16152;p35"/>
              <p:cNvGrpSpPr/>
              <p:nvPr/>
            </p:nvGrpSpPr>
            <p:grpSpPr>
              <a:xfrm rot="-5400000" flipH="1">
                <a:off x="110978" y="18917"/>
                <a:ext cx="1699255" cy="2145071"/>
                <a:chOff x="146217" y="2712579"/>
                <a:chExt cx="1552966" cy="1960401"/>
              </a:xfrm>
            </p:grpSpPr>
            <p:grpSp>
              <p:nvGrpSpPr>
                <p:cNvPr id="16153" name="Google Shape;16153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154" name="Google Shape;16154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55" name="Google Shape;16155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56" name="Google Shape;16156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57" name="Google Shape;16157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58" name="Google Shape;16158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59" name="Google Shape;16159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60" name="Google Shape;16160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61" name="Google Shape;16161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62" name="Google Shape;16162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63" name="Google Shape;16163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64" name="Google Shape;16164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65" name="Google Shape;16165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66" name="Google Shape;16166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67" name="Google Shape;16167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168" name="Google Shape;16168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169" name="Google Shape;16169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70" name="Google Shape;16170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71" name="Google Shape;16171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72" name="Google Shape;16172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73" name="Google Shape;16173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74" name="Google Shape;16174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75" name="Google Shape;16175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76" name="Google Shape;16176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77" name="Google Shape;16177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78" name="Google Shape;16178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79" name="Google Shape;16179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80" name="Google Shape;16180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81" name="Google Shape;16181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82" name="Google Shape;16182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183" name="Google Shape;16183;p3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184" name="Google Shape;16184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85" name="Google Shape;16185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86" name="Google Shape;16186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87" name="Google Shape;16187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88" name="Google Shape;16188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89" name="Google Shape;16189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90" name="Google Shape;16190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91" name="Google Shape;16191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92" name="Google Shape;16192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93" name="Google Shape;16193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94" name="Google Shape;16194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95" name="Google Shape;16195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96" name="Google Shape;16196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197" name="Google Shape;16197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6198" name="Google Shape;16198;p35"/>
              <p:cNvGrpSpPr/>
              <p:nvPr/>
            </p:nvGrpSpPr>
            <p:grpSpPr>
              <a:xfrm rot="-4760041" flipH="1">
                <a:off x="2573686" y="674980"/>
                <a:ext cx="1699104" cy="2145109"/>
                <a:chOff x="146217" y="2712579"/>
                <a:chExt cx="1552966" cy="1960401"/>
              </a:xfrm>
            </p:grpSpPr>
            <p:grpSp>
              <p:nvGrpSpPr>
                <p:cNvPr id="16199" name="Google Shape;16199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200" name="Google Shape;16200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01" name="Google Shape;16201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02" name="Google Shape;16202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03" name="Google Shape;16203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04" name="Google Shape;16204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05" name="Google Shape;16205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06" name="Google Shape;16206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07" name="Google Shape;16207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08" name="Google Shape;16208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09" name="Google Shape;16209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10" name="Google Shape;16210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11" name="Google Shape;16211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12" name="Google Shape;16212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13" name="Google Shape;16213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214" name="Google Shape;16214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215" name="Google Shape;16215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16" name="Google Shape;16216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17" name="Google Shape;16217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18" name="Google Shape;16218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19" name="Google Shape;16219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20" name="Google Shape;16220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21" name="Google Shape;16221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22" name="Google Shape;16222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23" name="Google Shape;16223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24" name="Google Shape;16224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25" name="Google Shape;16225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26" name="Google Shape;16226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27" name="Google Shape;16227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28" name="Google Shape;16228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229" name="Google Shape;16229;p3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230" name="Google Shape;16230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31" name="Google Shape;16231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32" name="Google Shape;16232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33" name="Google Shape;16233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34" name="Google Shape;16234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35" name="Google Shape;16235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36" name="Google Shape;16236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37" name="Google Shape;16237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38" name="Google Shape;16238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39" name="Google Shape;16239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40" name="Google Shape;16240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41" name="Google Shape;16241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42" name="Google Shape;16242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43" name="Google Shape;16243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6244" name="Google Shape;16244;p35"/>
              <p:cNvGrpSpPr/>
              <p:nvPr/>
            </p:nvGrpSpPr>
            <p:grpSpPr>
              <a:xfrm rot="-7103110" flipH="1">
                <a:off x="3775507" y="718358"/>
                <a:ext cx="1698997" cy="2145183"/>
                <a:chOff x="146217" y="2712579"/>
                <a:chExt cx="1552966" cy="1960401"/>
              </a:xfrm>
            </p:grpSpPr>
            <p:grpSp>
              <p:nvGrpSpPr>
                <p:cNvPr id="16245" name="Google Shape;16245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246" name="Google Shape;16246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47" name="Google Shape;16247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48" name="Google Shape;16248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49" name="Google Shape;16249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50" name="Google Shape;16250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51" name="Google Shape;16251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52" name="Google Shape;16252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53" name="Google Shape;16253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54" name="Google Shape;16254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55" name="Google Shape;16255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56" name="Google Shape;16256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57" name="Google Shape;16257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58" name="Google Shape;16258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59" name="Google Shape;16259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260" name="Google Shape;16260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261" name="Google Shape;16261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62" name="Google Shape;16262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63" name="Google Shape;16263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64" name="Google Shape;16264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65" name="Google Shape;16265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66" name="Google Shape;16266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67" name="Google Shape;16267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68" name="Google Shape;16268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69" name="Google Shape;16269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70" name="Google Shape;16270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71" name="Google Shape;16271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72" name="Google Shape;16272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73" name="Google Shape;16273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74" name="Google Shape;16274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275" name="Google Shape;16275;p3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276" name="Google Shape;16276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77" name="Google Shape;16277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78" name="Google Shape;16278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79" name="Google Shape;16279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80" name="Google Shape;16280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81" name="Google Shape;16281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82" name="Google Shape;16282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83" name="Google Shape;16283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84" name="Google Shape;16284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85" name="Google Shape;16285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86" name="Google Shape;16286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87" name="Google Shape;16287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88" name="Google Shape;16288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89" name="Google Shape;16289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6290" name="Google Shape;16290;p35"/>
              <p:cNvGrpSpPr/>
              <p:nvPr/>
            </p:nvGrpSpPr>
            <p:grpSpPr>
              <a:xfrm rot="6200188" flipH="1">
                <a:off x="819337" y="718414"/>
                <a:ext cx="1699268" cy="2145087"/>
                <a:chOff x="146217" y="2712579"/>
                <a:chExt cx="1552966" cy="1960401"/>
              </a:xfrm>
            </p:grpSpPr>
            <p:grpSp>
              <p:nvGrpSpPr>
                <p:cNvPr id="16291" name="Google Shape;16291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292" name="Google Shape;16292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93" name="Google Shape;16293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94" name="Google Shape;16294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95" name="Google Shape;16295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96" name="Google Shape;16296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97" name="Google Shape;16297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98" name="Google Shape;16298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299" name="Google Shape;16299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00" name="Google Shape;16300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01" name="Google Shape;16301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02" name="Google Shape;16302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03" name="Google Shape;16303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04" name="Google Shape;16304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05" name="Google Shape;16305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306" name="Google Shape;16306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307" name="Google Shape;16307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08" name="Google Shape;16308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09" name="Google Shape;16309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10" name="Google Shape;16310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11" name="Google Shape;16311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12" name="Google Shape;16312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13" name="Google Shape;16313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14" name="Google Shape;16314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15" name="Google Shape;16315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16" name="Google Shape;16316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17" name="Google Shape;16317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18" name="Google Shape;16318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19" name="Google Shape;16319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20" name="Google Shape;16320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321" name="Google Shape;16321;p3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322" name="Google Shape;16322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23" name="Google Shape;16323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24" name="Google Shape;16324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25" name="Google Shape;16325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26" name="Google Shape;16326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27" name="Google Shape;16327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28" name="Google Shape;16328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29" name="Google Shape;16329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30" name="Google Shape;16330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31" name="Google Shape;16331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32" name="Google Shape;16332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33" name="Google Shape;16333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34" name="Google Shape;16334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35" name="Google Shape;16335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6336" name="Google Shape;16336;p35"/>
              <p:cNvGrpSpPr/>
              <p:nvPr/>
            </p:nvGrpSpPr>
            <p:grpSpPr>
              <a:xfrm rot="5730442">
                <a:off x="4901048" y="843870"/>
                <a:ext cx="1699023" cy="2145186"/>
                <a:chOff x="146217" y="2712579"/>
                <a:chExt cx="1552966" cy="1960401"/>
              </a:xfrm>
            </p:grpSpPr>
            <p:grpSp>
              <p:nvGrpSpPr>
                <p:cNvPr id="16337" name="Google Shape;16337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338" name="Google Shape;16338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39" name="Google Shape;16339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40" name="Google Shape;16340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41" name="Google Shape;16341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42" name="Google Shape;16342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43" name="Google Shape;16343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44" name="Google Shape;16344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45" name="Google Shape;16345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46" name="Google Shape;16346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47" name="Google Shape;16347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48" name="Google Shape;16348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49" name="Google Shape;16349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50" name="Google Shape;16350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51" name="Google Shape;16351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352" name="Google Shape;16352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353" name="Google Shape;16353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54" name="Google Shape;16354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55" name="Google Shape;16355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56" name="Google Shape;16356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57" name="Google Shape;16357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58" name="Google Shape;16358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59" name="Google Shape;16359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60" name="Google Shape;16360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61" name="Google Shape;16361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62" name="Google Shape;16362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63" name="Google Shape;16363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64" name="Google Shape;16364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65" name="Google Shape;16365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66" name="Google Shape;16366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367" name="Google Shape;16367;p3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368" name="Google Shape;16368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69" name="Google Shape;16369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70" name="Google Shape;16370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71" name="Google Shape;16371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72" name="Google Shape;16372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73" name="Google Shape;16373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74" name="Google Shape;16374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75" name="Google Shape;16375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76" name="Google Shape;16376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77" name="Google Shape;16377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78" name="Google Shape;16378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79" name="Google Shape;16379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80" name="Google Shape;16380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81" name="Google Shape;16381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6382" name="Google Shape;16382;p35"/>
              <p:cNvGrpSpPr/>
              <p:nvPr/>
            </p:nvGrpSpPr>
            <p:grpSpPr>
              <a:xfrm rot="-10648498" flipH="1">
                <a:off x="7742628" y="409084"/>
                <a:ext cx="1699041" cy="2145005"/>
                <a:chOff x="146217" y="2712579"/>
                <a:chExt cx="1552966" cy="1960401"/>
              </a:xfrm>
            </p:grpSpPr>
            <p:grpSp>
              <p:nvGrpSpPr>
                <p:cNvPr id="16383" name="Google Shape;16383;p3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6384" name="Google Shape;16384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85" name="Google Shape;16385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86" name="Google Shape;16386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87" name="Google Shape;16387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88" name="Google Shape;16388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89" name="Google Shape;16389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90" name="Google Shape;16390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91" name="Google Shape;16391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92" name="Google Shape;16392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93" name="Google Shape;16393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94" name="Google Shape;16394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95" name="Google Shape;16395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96" name="Google Shape;16396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397" name="Google Shape;16397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398" name="Google Shape;16398;p3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6399" name="Google Shape;16399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00" name="Google Shape;16400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01" name="Google Shape;16401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02" name="Google Shape;16402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03" name="Google Shape;16403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04" name="Google Shape;16404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05" name="Google Shape;16405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06" name="Google Shape;16406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07" name="Google Shape;16407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08" name="Google Shape;16408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09" name="Google Shape;16409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10" name="Google Shape;16410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11" name="Google Shape;16411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12" name="Google Shape;16412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6413" name="Google Shape;16413;p3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6414" name="Google Shape;16414;p3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15" name="Google Shape;16415;p3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16" name="Google Shape;16416;p3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17" name="Google Shape;16417;p3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18" name="Google Shape;16418;p3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19" name="Google Shape;16419;p3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20" name="Google Shape;16420;p3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21" name="Google Shape;16421;p3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22" name="Google Shape;16422;p3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23" name="Google Shape;16423;p3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24" name="Google Shape;16424;p3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25" name="Google Shape;16425;p3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26" name="Google Shape;16426;p3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427" name="Google Shape;16427;p3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</p:grpSp>
      <p:sp>
        <p:nvSpPr>
          <p:cNvPr id="16428" name="Google Shape;16428;p3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429" name="Google Shape;16429;p35"/>
          <p:cNvSpPr txBox="1">
            <a:spLocks noGrp="1"/>
          </p:cNvSpPr>
          <p:nvPr>
            <p:ph type="body" idx="1"/>
          </p:nvPr>
        </p:nvSpPr>
        <p:spPr>
          <a:xfrm>
            <a:off x="2517633" y="4570268"/>
            <a:ext cx="2791200" cy="10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16430" name="Google Shape;16430;p35"/>
          <p:cNvSpPr txBox="1">
            <a:spLocks noGrp="1"/>
          </p:cNvSpPr>
          <p:nvPr>
            <p:ph type="body" idx="2"/>
          </p:nvPr>
        </p:nvSpPr>
        <p:spPr>
          <a:xfrm>
            <a:off x="6883367" y="4570268"/>
            <a:ext cx="2791200" cy="10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>
                <a:solidFill>
                  <a:schemeClr val="accent3"/>
                </a:solidFill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16431" name="Google Shape;16431;p35"/>
          <p:cNvSpPr txBox="1">
            <a:spLocks noGrp="1"/>
          </p:cNvSpPr>
          <p:nvPr>
            <p:ph type="subTitle" idx="3"/>
          </p:nvPr>
        </p:nvSpPr>
        <p:spPr>
          <a:xfrm>
            <a:off x="2517433" y="4092500"/>
            <a:ext cx="27912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6432" name="Google Shape;16432;p35"/>
          <p:cNvSpPr txBox="1">
            <a:spLocks noGrp="1"/>
          </p:cNvSpPr>
          <p:nvPr>
            <p:ph type="subTitle" idx="4"/>
          </p:nvPr>
        </p:nvSpPr>
        <p:spPr>
          <a:xfrm>
            <a:off x="6883367" y="4092500"/>
            <a:ext cx="2791200" cy="4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667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000"/>
              <a:buFont typeface="Big Shoulders Text"/>
              <a:buNone/>
              <a:defRPr sz="2667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6433" name="Google Shape;16433;p35"/>
          <p:cNvSpPr/>
          <p:nvPr/>
        </p:nvSpPr>
        <p:spPr>
          <a:xfrm rot="-435006">
            <a:off x="8528464" y="2273914"/>
            <a:ext cx="2267" cy="1133"/>
          </a:xfrm>
          <a:custGeom>
            <a:avLst/>
            <a:gdLst/>
            <a:ahLst/>
            <a:cxnLst/>
            <a:rect l="l" t="t" r="r" b="b"/>
            <a:pathLst>
              <a:path w="68" h="34" extrusionOk="0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064668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6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35" name="Google Shape;16435;p36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6436" name="Google Shape;16436;p3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6437" name="Google Shape;16437;p3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6438" name="Google Shape;16438;p3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39" name="Google Shape;16439;p3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0" name="Google Shape;16440;p3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1" name="Google Shape;16441;p3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2" name="Google Shape;16442;p3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3" name="Google Shape;16443;p3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4" name="Google Shape;16444;p3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5" name="Google Shape;16445;p3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6" name="Google Shape;16446;p3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7" name="Google Shape;16447;p3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8" name="Google Shape;16448;p3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9" name="Google Shape;16449;p3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50" name="Google Shape;16450;p3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51" name="Google Shape;16451;p3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52" name="Google Shape;16452;p3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53" name="Google Shape;16453;p3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54" name="Google Shape;16454;p3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55" name="Google Shape;16455;p3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56" name="Google Shape;16456;p3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57" name="Google Shape;16457;p3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58" name="Google Shape;16458;p3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59" name="Google Shape;16459;p3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60" name="Google Shape;16460;p3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61" name="Google Shape;16461;p3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62" name="Google Shape;16462;p3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463" name="Google Shape;16463;p3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464" name="Google Shape;16464;p3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65" name="Google Shape;16465;p3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66" name="Google Shape;16466;p3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67" name="Google Shape;16467;p3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68" name="Google Shape;16468;p3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69" name="Google Shape;16469;p3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70" name="Google Shape;16470;p3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71" name="Google Shape;16471;p3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72" name="Google Shape;16472;p3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73" name="Google Shape;16473;p3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74" name="Google Shape;16474;p3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75" name="Google Shape;16475;p3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76" name="Google Shape;16476;p3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77" name="Google Shape;16477;p3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78" name="Google Shape;16478;p3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79" name="Google Shape;16479;p3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80" name="Google Shape;16480;p3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81" name="Google Shape;16481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82" name="Google Shape;16482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83" name="Google Shape;16483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84" name="Google Shape;16484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85" name="Google Shape;16485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86" name="Google Shape;16486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87" name="Google Shape;16487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88" name="Google Shape;16488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89" name="Google Shape;16489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6490" name="Google Shape;16490;p3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1" name="Google Shape;16491;p3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2" name="Google Shape;16492;p3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3" name="Google Shape;16493;p3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4" name="Google Shape;16494;p3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5" name="Google Shape;16495;p3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6" name="Google Shape;16496;p3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7" name="Google Shape;16497;p3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8" name="Google Shape;16498;p3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9" name="Google Shape;16499;p3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0" name="Google Shape;16500;p3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1" name="Google Shape;16501;p3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2" name="Google Shape;16502;p3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3" name="Google Shape;16503;p3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4" name="Google Shape;16504;p3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5" name="Google Shape;16505;p3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6" name="Google Shape;16506;p3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7" name="Google Shape;16507;p3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8" name="Google Shape;16508;p3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9" name="Google Shape;16509;p3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0" name="Google Shape;16510;p3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1" name="Google Shape;16511;p3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2" name="Google Shape;16512;p3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3" name="Google Shape;16513;p3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4" name="Google Shape;16514;p3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5" name="Google Shape;16515;p3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6" name="Google Shape;16516;p3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7" name="Google Shape;16517;p3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8" name="Google Shape;16518;p3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9" name="Google Shape;16519;p3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0" name="Google Shape;16520;p3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1" name="Google Shape;16521;p3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2" name="Google Shape;16522;p3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3" name="Google Shape;16523;p3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4" name="Google Shape;16524;p3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5" name="Google Shape;16525;p3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6" name="Google Shape;16526;p3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7" name="Google Shape;16527;p3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8" name="Google Shape;16528;p3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9" name="Google Shape;16529;p3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0" name="Google Shape;16530;p3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1" name="Google Shape;16531;p3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2" name="Google Shape;16532;p3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3" name="Google Shape;16533;p3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4" name="Google Shape;16534;p3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5" name="Google Shape;16535;p3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6" name="Google Shape;16536;p3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7" name="Google Shape;16537;p3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8" name="Google Shape;16538;p3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9" name="Google Shape;16539;p3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0" name="Google Shape;16540;p3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1" name="Google Shape;16541;p3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2" name="Google Shape;16542;p3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3" name="Google Shape;16543;p3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4" name="Google Shape;16544;p3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5" name="Google Shape;16545;p3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6" name="Google Shape;16546;p3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7" name="Google Shape;16547;p3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8" name="Google Shape;16548;p3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9" name="Google Shape;16549;p3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0" name="Google Shape;16550;p3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1" name="Google Shape;16551;p3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2" name="Google Shape;16552;p3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3" name="Google Shape;16553;p3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4" name="Google Shape;16554;p3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5" name="Google Shape;16555;p3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6" name="Google Shape;16556;p3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7" name="Google Shape;16557;p3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8" name="Google Shape;16558;p3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9" name="Google Shape;16559;p3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0" name="Google Shape;16560;p3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1" name="Google Shape;16561;p3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2" name="Google Shape;16562;p3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3" name="Google Shape;16563;p3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4" name="Google Shape;16564;p3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5" name="Google Shape;16565;p3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6" name="Google Shape;16566;p3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7" name="Google Shape;16567;p3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8" name="Google Shape;16568;p3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9" name="Google Shape;16569;p3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0" name="Google Shape;16570;p3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1" name="Google Shape;16571;p3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2" name="Google Shape;16572;p3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3" name="Google Shape;16573;p3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4" name="Google Shape;16574;p3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5" name="Google Shape;16575;p3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6" name="Google Shape;16576;p3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7" name="Google Shape;16577;p3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8" name="Google Shape;16578;p3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9" name="Google Shape;16579;p3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0" name="Google Shape;16580;p3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1" name="Google Shape;16581;p3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2" name="Google Shape;16582;p3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3" name="Google Shape;16583;p3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4" name="Google Shape;16584;p3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5" name="Google Shape;16585;p3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6" name="Google Shape;16586;p3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7" name="Google Shape;16587;p3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8" name="Google Shape;16588;p3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9" name="Google Shape;16589;p3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6590" name="Google Shape;16590;p3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591" name="Google Shape;16591;p3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92" name="Google Shape;16592;p3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93" name="Google Shape;16593;p3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94" name="Google Shape;16594;p3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95" name="Google Shape;16595;p3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96" name="Google Shape;16596;p3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97" name="Google Shape;16597;p3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98" name="Google Shape;16598;p3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99" name="Google Shape;16599;p3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00" name="Google Shape;16600;p3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01" name="Google Shape;16601;p3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02" name="Google Shape;16602;p3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03" name="Google Shape;16603;p3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04" name="Google Shape;16604;p3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05" name="Google Shape;16605;p3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06" name="Google Shape;16606;p3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07" name="Google Shape;16607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08" name="Google Shape;16608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09" name="Google Shape;16609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10" name="Google Shape;16610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11" name="Google Shape;16611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12" name="Google Shape;16612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13" name="Google Shape;16613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14" name="Google Shape;16614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15" name="Google Shape;16615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16" name="Google Shape;16616;p3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6617" name="Google Shape;16617;p3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8" name="Google Shape;16618;p3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9" name="Google Shape;16619;p3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0" name="Google Shape;16620;p3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1" name="Google Shape;16621;p3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6622" name="Google Shape;16622;p3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623" name="Google Shape;16623;p3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24" name="Google Shape;16624;p3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25" name="Google Shape;16625;p3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26" name="Google Shape;16626;p3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27" name="Google Shape;16627;p3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28" name="Google Shape;16628;p3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29" name="Google Shape;16629;p3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0" name="Google Shape;16630;p3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1" name="Google Shape;16631;p3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2" name="Google Shape;16632;p3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3" name="Google Shape;16633;p3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4" name="Google Shape;16634;p3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5" name="Google Shape;16635;p3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6" name="Google Shape;16636;p3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7" name="Google Shape;16637;p3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8" name="Google Shape;16638;p3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9" name="Google Shape;16639;p3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40" name="Google Shape;16640;p3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41" name="Google Shape;16641;p3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42" name="Google Shape;16642;p3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43" name="Google Shape;16643;p3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44" name="Google Shape;16644;p3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45" name="Google Shape;16645;p3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46" name="Google Shape;16646;p3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47" name="Google Shape;16647;p3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48" name="Google Shape;16648;p3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6649" name="Google Shape;16649;p3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6650" name="Google Shape;16650;p3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6651" name="Google Shape;16651;p3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52" name="Google Shape;16652;p3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53" name="Google Shape;16653;p3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54" name="Google Shape;16654;p3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55" name="Google Shape;16655;p3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56" name="Google Shape;16656;p3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57" name="Google Shape;16657;p3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58" name="Google Shape;16658;p3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59" name="Google Shape;16659;p3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60" name="Google Shape;16660;p3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61" name="Google Shape;16661;p3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62" name="Google Shape;16662;p3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63" name="Google Shape;16663;p3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64" name="Google Shape;16664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65" name="Google Shape;16665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66" name="Google Shape;16666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67" name="Google Shape;16667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68" name="Google Shape;16668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69" name="Google Shape;16669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70" name="Google Shape;16670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71" name="Google Shape;16671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72" name="Google Shape;16672;p3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73" name="Google Shape;16673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74" name="Google Shape;16674;p3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75" name="Google Shape;16675;p3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76" name="Google Shape;16676;p3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6677" name="Google Shape;16677;p36"/>
          <p:cNvGrpSpPr/>
          <p:nvPr/>
        </p:nvGrpSpPr>
        <p:grpSpPr>
          <a:xfrm>
            <a:off x="6624016" y="-594207"/>
            <a:ext cx="6344945" cy="6882180"/>
            <a:chOff x="4968011" y="-445656"/>
            <a:chExt cx="4758709" cy="5161635"/>
          </a:xfrm>
        </p:grpSpPr>
        <p:grpSp>
          <p:nvGrpSpPr>
            <p:cNvPr id="16678" name="Google Shape;16678;p36"/>
            <p:cNvGrpSpPr/>
            <p:nvPr/>
          </p:nvGrpSpPr>
          <p:grpSpPr>
            <a:xfrm>
              <a:off x="4968011" y="-445656"/>
              <a:ext cx="4758709" cy="4971472"/>
              <a:chOff x="4968011" y="-445656"/>
              <a:chExt cx="4758709" cy="4971472"/>
            </a:xfrm>
          </p:grpSpPr>
          <p:grpSp>
            <p:nvGrpSpPr>
              <p:cNvPr id="16679" name="Google Shape;16679;p36"/>
              <p:cNvGrpSpPr/>
              <p:nvPr/>
            </p:nvGrpSpPr>
            <p:grpSpPr>
              <a:xfrm>
                <a:off x="4968011" y="-445656"/>
                <a:ext cx="4758709" cy="4971472"/>
                <a:chOff x="4968011" y="-445656"/>
                <a:chExt cx="4758709" cy="4971472"/>
              </a:xfrm>
            </p:grpSpPr>
            <p:grpSp>
              <p:nvGrpSpPr>
                <p:cNvPr id="16680" name="Google Shape;16680;p36"/>
                <p:cNvGrpSpPr/>
                <p:nvPr/>
              </p:nvGrpSpPr>
              <p:grpSpPr>
                <a:xfrm rot="-9318850" flipH="1">
                  <a:off x="6514861" y="36575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6681" name="Google Shape;16681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682" name="Google Shape;16682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83" name="Google Shape;16683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84" name="Google Shape;16684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85" name="Google Shape;16685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86" name="Google Shape;16686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87" name="Google Shape;16687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88" name="Google Shape;16688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89" name="Google Shape;16689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90" name="Google Shape;16690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91" name="Google Shape;16691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92" name="Google Shape;16692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93" name="Google Shape;16693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94" name="Google Shape;16694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95" name="Google Shape;16695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96" name="Google Shape;16696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697" name="Google Shape;16697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698" name="Google Shape;16698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699" name="Google Shape;16699;p36"/>
                    <p:cNvSpPr/>
                    <p:nvPr/>
                  </p:nvSpPr>
                  <p:spPr>
                    <a:xfrm>
                      <a:off x="2092310" y="1174492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00" name="Google Shape;16700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01" name="Google Shape;16701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02" name="Google Shape;16702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03" name="Google Shape;16703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04" name="Google Shape;16704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05" name="Google Shape;16705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06" name="Google Shape;16706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07" name="Google Shape;16707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08" name="Google Shape;16708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09" name="Google Shape;16709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10" name="Google Shape;16710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11" name="Google Shape;16711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12" name="Google Shape;16712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713" name="Google Shape;16713;p36"/>
                  <p:cNvGrpSpPr/>
                  <p:nvPr/>
                </p:nvGrpSpPr>
                <p:grpSpPr>
                  <a:xfrm rot="10800000" flipH="1">
                    <a:off x="8055516" y="710237"/>
                    <a:ext cx="977894" cy="710225"/>
                    <a:chOff x="1889866" y="847750"/>
                    <a:chExt cx="977894" cy="710225"/>
                  </a:xfrm>
                </p:grpSpPr>
                <p:sp>
                  <p:nvSpPr>
                    <p:cNvPr id="16714" name="Google Shape;16714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15" name="Google Shape;16715;p36"/>
                    <p:cNvSpPr/>
                    <p:nvPr/>
                  </p:nvSpPr>
                  <p:spPr>
                    <a:xfrm>
                      <a:off x="1889866" y="904566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16" name="Google Shape;16716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17" name="Google Shape;16717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18" name="Google Shape;16718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19" name="Google Shape;16719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20" name="Google Shape;16720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21" name="Google Shape;16721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22" name="Google Shape;16722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23" name="Google Shape;16723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24" name="Google Shape;16724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25" name="Google Shape;16725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26" name="Google Shape;16726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27" name="Google Shape;16727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28" name="Google Shape;16728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6729" name="Google Shape;16729;p36"/>
                <p:cNvGrpSpPr/>
                <p:nvPr/>
              </p:nvGrpSpPr>
              <p:grpSpPr>
                <a:xfrm rot="-9318850" flipH="1">
                  <a:off x="7734177" y="1470836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6730" name="Google Shape;16730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731" name="Google Shape;16731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32" name="Google Shape;16732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33" name="Google Shape;16733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34" name="Google Shape;16734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35" name="Google Shape;16735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36" name="Google Shape;16736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37" name="Google Shape;16737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38" name="Google Shape;16738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39" name="Google Shape;16739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40" name="Google Shape;16740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41" name="Google Shape;16741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42" name="Google Shape;16742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43" name="Google Shape;16743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44" name="Google Shape;16744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45" name="Google Shape;16745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746" name="Google Shape;16746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747" name="Google Shape;16747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48" name="Google Shape;16748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49" name="Google Shape;16749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50" name="Google Shape;16750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51" name="Google Shape;16751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52" name="Google Shape;16752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53" name="Google Shape;16753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54" name="Google Shape;16754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55" name="Google Shape;16755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56" name="Google Shape;16756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57" name="Google Shape;16757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58" name="Google Shape;16758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59" name="Google Shape;16759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60" name="Google Shape;16760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61" name="Google Shape;16761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762" name="Google Shape;16762;p36"/>
                  <p:cNvGrpSpPr/>
                  <p:nvPr/>
                </p:nvGrpSpPr>
                <p:grpSpPr>
                  <a:xfrm rot="10800000" flipH="1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763" name="Google Shape;16763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64" name="Google Shape;16764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65" name="Google Shape;16765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66" name="Google Shape;16766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67" name="Google Shape;16767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68" name="Google Shape;16768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69" name="Google Shape;16769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70" name="Google Shape;16770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71" name="Google Shape;16771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72" name="Google Shape;16772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73" name="Google Shape;16773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74" name="Google Shape;16774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75" name="Google Shape;16775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76" name="Google Shape;16776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77" name="Google Shape;16777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6778" name="Google Shape;16778;p36"/>
                <p:cNvGrpSpPr/>
                <p:nvPr/>
              </p:nvGrpSpPr>
              <p:grpSpPr>
                <a:xfrm rot="1481150" flipH="1">
                  <a:off x="6413558" y="2471794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6779" name="Google Shape;16779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780" name="Google Shape;16780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81" name="Google Shape;16781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82" name="Google Shape;16782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83" name="Google Shape;16783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84" name="Google Shape;16784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85" name="Google Shape;16785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86" name="Google Shape;16786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87" name="Google Shape;16787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88" name="Google Shape;16788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89" name="Google Shape;16789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90" name="Google Shape;16790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91" name="Google Shape;16791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92" name="Google Shape;16792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93" name="Google Shape;16793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94" name="Google Shape;16794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795" name="Google Shape;16795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796" name="Google Shape;16796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97" name="Google Shape;16797;p36"/>
                    <p:cNvSpPr/>
                    <p:nvPr/>
                  </p:nvSpPr>
                  <p:spPr>
                    <a:xfrm>
                      <a:off x="2092310" y="1107011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98" name="Google Shape;16798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799" name="Google Shape;16799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00" name="Google Shape;16800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01" name="Google Shape;16801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02" name="Google Shape;16802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03" name="Google Shape;16803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04" name="Google Shape;16804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05" name="Google Shape;16805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06" name="Google Shape;16806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07" name="Google Shape;16807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08" name="Google Shape;16808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09" name="Google Shape;16809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10" name="Google Shape;16810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811" name="Google Shape;16811;p36"/>
                  <p:cNvGrpSpPr/>
                  <p:nvPr/>
                </p:nvGrpSpPr>
                <p:grpSpPr>
                  <a:xfrm rot="10800000" flipH="1">
                    <a:off x="8257960" y="38962"/>
                    <a:ext cx="775450" cy="1381500"/>
                    <a:chOff x="2092310" y="847750"/>
                    <a:chExt cx="775450" cy="1381500"/>
                  </a:xfrm>
                </p:grpSpPr>
                <p:sp>
                  <p:nvSpPr>
                    <p:cNvPr id="16812" name="Google Shape;16812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13" name="Google Shape;16813;p36"/>
                    <p:cNvSpPr/>
                    <p:nvPr/>
                  </p:nvSpPr>
                  <p:spPr>
                    <a:xfrm>
                      <a:off x="2092310" y="2186713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14" name="Google Shape;16814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15" name="Google Shape;16815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16" name="Google Shape;16816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17" name="Google Shape;16817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18" name="Google Shape;16818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19" name="Google Shape;16819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20" name="Google Shape;16820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21" name="Google Shape;16821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22" name="Google Shape;16822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23" name="Google Shape;16823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24" name="Google Shape;16824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25" name="Google Shape;16825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26" name="Google Shape;16826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6827" name="Google Shape;16827;p36"/>
                <p:cNvGrpSpPr/>
                <p:nvPr/>
              </p:nvGrpSpPr>
              <p:grpSpPr>
                <a:xfrm rot="-9318850" flipH="1">
                  <a:off x="5511264" y="1188595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6828" name="Google Shape;16828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829" name="Google Shape;16829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30" name="Google Shape;16830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31" name="Google Shape;16831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32" name="Google Shape;16832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33" name="Google Shape;16833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34" name="Google Shape;16834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35" name="Google Shape;16835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36" name="Google Shape;16836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37" name="Google Shape;16837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38" name="Google Shape;16838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39" name="Google Shape;16839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40" name="Google Shape;16840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41" name="Google Shape;16841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42" name="Google Shape;16842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43" name="Google Shape;16843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844" name="Google Shape;16844;p36"/>
                  <p:cNvGrpSpPr/>
                  <p:nvPr/>
                </p:nvGrpSpPr>
                <p:grpSpPr>
                  <a:xfrm rot="-5400000">
                    <a:off x="7604532" y="353091"/>
                    <a:ext cx="1112857" cy="710225"/>
                    <a:chOff x="1754903" y="847750"/>
                    <a:chExt cx="1112857" cy="710225"/>
                  </a:xfrm>
                </p:grpSpPr>
                <p:sp>
                  <p:nvSpPr>
                    <p:cNvPr id="16845" name="Google Shape;16845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46" name="Google Shape;16846;p36"/>
                    <p:cNvSpPr/>
                    <p:nvPr/>
                  </p:nvSpPr>
                  <p:spPr>
                    <a:xfrm>
                      <a:off x="1754903" y="1174492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47" name="Google Shape;16847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48" name="Google Shape;16848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49" name="Google Shape;16849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50" name="Google Shape;16850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51" name="Google Shape;16851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52" name="Google Shape;16852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53" name="Google Shape;16853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54" name="Google Shape;16854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55" name="Google Shape;16855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56" name="Google Shape;16856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57" name="Google Shape;16857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58" name="Google Shape;16858;p36"/>
                    <p:cNvSpPr/>
                    <p:nvPr/>
                  </p:nvSpPr>
                  <p:spPr>
                    <a:xfrm>
                      <a:off x="2202052" y="1097227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59" name="Google Shape;16859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860" name="Google Shape;16860;p36"/>
                  <p:cNvGrpSpPr/>
                  <p:nvPr/>
                </p:nvGrpSpPr>
                <p:grpSpPr>
                  <a:xfrm rot="10800000" flipH="1">
                    <a:off x="8122997" y="710237"/>
                    <a:ext cx="910413" cy="710225"/>
                    <a:chOff x="1957347" y="847750"/>
                    <a:chExt cx="910413" cy="710225"/>
                  </a:xfrm>
                </p:grpSpPr>
                <p:sp>
                  <p:nvSpPr>
                    <p:cNvPr id="16861" name="Google Shape;16861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62" name="Google Shape;16862;p36"/>
                    <p:cNvSpPr/>
                    <p:nvPr/>
                  </p:nvSpPr>
                  <p:spPr>
                    <a:xfrm>
                      <a:off x="1957347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63" name="Google Shape;16863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64" name="Google Shape;16864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65" name="Google Shape;16865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66" name="Google Shape;16866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67" name="Google Shape;16867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68" name="Google Shape;16868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69" name="Google Shape;16869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70" name="Google Shape;16870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71" name="Google Shape;16871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72" name="Google Shape;16872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73" name="Google Shape;16873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74" name="Google Shape;16874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75" name="Google Shape;16875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6876" name="Google Shape;16876;p36"/>
                <p:cNvGrpSpPr/>
                <p:nvPr/>
              </p:nvGrpSpPr>
              <p:grpSpPr>
                <a:xfrm rot="-9318850" flipH="1">
                  <a:off x="7315646" y="1076234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6877" name="Google Shape;16877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878" name="Google Shape;16878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79" name="Google Shape;16879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80" name="Google Shape;16880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81" name="Google Shape;16881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82" name="Google Shape;16882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83" name="Google Shape;16883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84" name="Google Shape;16884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85" name="Google Shape;16885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86" name="Google Shape;16886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87" name="Google Shape;16887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88" name="Google Shape;16888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89" name="Google Shape;16889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90" name="Google Shape;16890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91" name="Google Shape;16891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92" name="Google Shape;16892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893" name="Google Shape;16893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894" name="Google Shape;16894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95" name="Google Shape;16895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96" name="Google Shape;16896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97" name="Google Shape;16897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98" name="Google Shape;16898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899" name="Google Shape;16899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00" name="Google Shape;16900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01" name="Google Shape;16901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02" name="Google Shape;16902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03" name="Google Shape;16903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04" name="Google Shape;16904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05" name="Google Shape;16905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06" name="Google Shape;16906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07" name="Google Shape;16907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08" name="Google Shape;16908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909" name="Google Shape;16909;p36"/>
                  <p:cNvGrpSpPr/>
                  <p:nvPr/>
                </p:nvGrpSpPr>
                <p:grpSpPr>
                  <a:xfrm rot="10800000" flipH="1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910" name="Google Shape;16910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11" name="Google Shape;16911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12" name="Google Shape;16912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13" name="Google Shape;16913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14" name="Google Shape;16914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15" name="Google Shape;16915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16" name="Google Shape;16916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17" name="Google Shape;16917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18" name="Google Shape;16918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19" name="Google Shape;16919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20" name="Google Shape;16920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21" name="Google Shape;16921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22" name="Google Shape;16922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23" name="Google Shape;16923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24" name="Google Shape;16924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6925" name="Google Shape;16925;p36"/>
                <p:cNvGrpSpPr/>
                <p:nvPr/>
              </p:nvGrpSpPr>
              <p:grpSpPr>
                <a:xfrm rot="1481150" flipH="1">
                  <a:off x="7949774" y="-203410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16926" name="Google Shape;16926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927" name="Google Shape;16927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28" name="Google Shape;16928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29" name="Google Shape;16929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30" name="Google Shape;16930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31" name="Google Shape;16931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32" name="Google Shape;16932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33" name="Google Shape;16933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34" name="Google Shape;16934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35" name="Google Shape;16935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36" name="Google Shape;16936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37" name="Google Shape;16937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38" name="Google Shape;16938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39" name="Google Shape;16939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40" name="Google Shape;16940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41" name="Google Shape;16941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942" name="Google Shape;16942;p36"/>
                  <p:cNvGrpSpPr/>
                  <p:nvPr/>
                </p:nvGrpSpPr>
                <p:grpSpPr>
                  <a:xfrm rot="-5400000">
                    <a:off x="7570791" y="386832"/>
                    <a:ext cx="1180338" cy="710225"/>
                    <a:chOff x="1687422" y="847750"/>
                    <a:chExt cx="1180338" cy="710225"/>
                  </a:xfrm>
                </p:grpSpPr>
                <p:sp>
                  <p:nvSpPr>
                    <p:cNvPr id="16943" name="Google Shape;16943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44" name="Google Shape;16944;p36"/>
                    <p:cNvSpPr/>
                    <p:nvPr/>
                  </p:nvSpPr>
                  <p:spPr>
                    <a:xfrm>
                      <a:off x="1687422" y="1174492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45" name="Google Shape;16945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46" name="Google Shape;16946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47" name="Google Shape;16947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48" name="Google Shape;16948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49" name="Google Shape;16949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50" name="Google Shape;16950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51" name="Google Shape;16951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52" name="Google Shape;16952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53" name="Google Shape;16953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54" name="Google Shape;16954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55" name="Google Shape;16955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56" name="Google Shape;16956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57" name="Google Shape;16957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958" name="Google Shape;16958;p36"/>
                  <p:cNvGrpSpPr/>
                  <p:nvPr/>
                </p:nvGrpSpPr>
                <p:grpSpPr>
                  <a:xfrm rot="10800000" flipH="1">
                    <a:off x="7988034" y="710237"/>
                    <a:ext cx="1045376" cy="710225"/>
                    <a:chOff x="1822384" y="847750"/>
                    <a:chExt cx="1045376" cy="710225"/>
                  </a:xfrm>
                </p:grpSpPr>
                <p:sp>
                  <p:nvSpPr>
                    <p:cNvPr id="16959" name="Google Shape;16959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60" name="Google Shape;16960;p36"/>
                    <p:cNvSpPr/>
                    <p:nvPr/>
                  </p:nvSpPr>
                  <p:spPr>
                    <a:xfrm>
                      <a:off x="1822384" y="1241973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61" name="Google Shape;16961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62" name="Google Shape;16962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63" name="Google Shape;16963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64" name="Google Shape;16964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65" name="Google Shape;16965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66" name="Google Shape;16966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67" name="Google Shape;16967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68" name="Google Shape;16968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69" name="Google Shape;16969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70" name="Google Shape;16970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71" name="Google Shape;16971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72" name="Google Shape;16972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73" name="Google Shape;16973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6974" name="Google Shape;16974;p36"/>
                <p:cNvGrpSpPr/>
                <p:nvPr/>
              </p:nvGrpSpPr>
              <p:grpSpPr>
                <a:xfrm rot="-9040757" flipH="1">
                  <a:off x="7540435" y="2654479"/>
                  <a:ext cx="1511144" cy="1604082"/>
                  <a:chOff x="7805848" y="0"/>
                  <a:chExt cx="1338162" cy="1420462"/>
                </a:xfrm>
              </p:grpSpPr>
              <p:grpSp>
                <p:nvGrpSpPr>
                  <p:cNvPr id="16975" name="Google Shape;16975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976" name="Google Shape;16976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77" name="Google Shape;16977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78" name="Google Shape;16978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79" name="Google Shape;16979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80" name="Google Shape;16980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81" name="Google Shape;16981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82" name="Google Shape;16982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83" name="Google Shape;16983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84" name="Google Shape;16984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85" name="Google Shape;16985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86" name="Google Shape;16986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87" name="Google Shape;16987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88" name="Google Shape;16988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89" name="Google Shape;16989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90" name="Google Shape;16990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6991" name="Google Shape;16991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6992" name="Google Shape;16992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93" name="Google Shape;16993;p36"/>
                    <p:cNvSpPr/>
                    <p:nvPr/>
                  </p:nvSpPr>
                  <p:spPr>
                    <a:xfrm>
                      <a:off x="2092310" y="1107011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94" name="Google Shape;16994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95" name="Google Shape;16995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96" name="Google Shape;16996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97" name="Google Shape;16997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98" name="Google Shape;16998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6999" name="Google Shape;16999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00" name="Google Shape;17000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01" name="Google Shape;17001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02" name="Google Shape;17002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03" name="Google Shape;17003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04" name="Google Shape;17004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05" name="Google Shape;17005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06" name="Google Shape;17006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7007" name="Google Shape;17007;p36"/>
                  <p:cNvGrpSpPr/>
                  <p:nvPr/>
                </p:nvGrpSpPr>
                <p:grpSpPr>
                  <a:xfrm rot="10800000" flipH="1">
                    <a:off x="8257960" y="38962"/>
                    <a:ext cx="775450" cy="1381500"/>
                    <a:chOff x="2092310" y="847750"/>
                    <a:chExt cx="775450" cy="1381500"/>
                  </a:xfrm>
                </p:grpSpPr>
                <p:sp>
                  <p:nvSpPr>
                    <p:cNvPr id="17008" name="Google Shape;17008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09" name="Google Shape;17009;p36"/>
                    <p:cNvSpPr/>
                    <p:nvPr/>
                  </p:nvSpPr>
                  <p:spPr>
                    <a:xfrm>
                      <a:off x="2092310" y="2186713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10" name="Google Shape;17010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11" name="Google Shape;17011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12" name="Google Shape;17012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13" name="Google Shape;17013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14" name="Google Shape;17014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15" name="Google Shape;17015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16" name="Google Shape;17016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17" name="Google Shape;17017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18" name="Google Shape;17018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19" name="Google Shape;17019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20" name="Google Shape;17020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21" name="Google Shape;17021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22" name="Google Shape;17022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7023" name="Google Shape;17023;p36"/>
                <p:cNvGrpSpPr/>
                <p:nvPr/>
              </p:nvGrpSpPr>
              <p:grpSpPr>
                <a:xfrm rot="6377256" flipH="1">
                  <a:off x="5194188" y="-57528"/>
                  <a:ext cx="1511080" cy="1604014"/>
                  <a:chOff x="7805848" y="0"/>
                  <a:chExt cx="1338162" cy="1420462"/>
                </a:xfrm>
              </p:grpSpPr>
              <p:grpSp>
                <p:nvGrpSpPr>
                  <p:cNvPr id="17024" name="Google Shape;17024;p36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7025" name="Google Shape;17025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26" name="Google Shape;17026;p36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27" name="Google Shape;17027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28" name="Google Shape;17028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29" name="Google Shape;17029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30" name="Google Shape;17030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31" name="Google Shape;17031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32" name="Google Shape;17032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33" name="Google Shape;17033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34" name="Google Shape;17034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35" name="Google Shape;17035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36" name="Google Shape;17036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37" name="Google Shape;17037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38" name="Google Shape;17038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39" name="Google Shape;17039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7040" name="Google Shape;17040;p36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17041" name="Google Shape;17041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42" name="Google Shape;17042;p36"/>
                    <p:cNvSpPr/>
                    <p:nvPr/>
                  </p:nvSpPr>
                  <p:spPr>
                    <a:xfrm>
                      <a:off x="2092310" y="1174492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43" name="Google Shape;17043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44" name="Google Shape;17044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45" name="Google Shape;17045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46" name="Google Shape;17046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47" name="Google Shape;17047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48" name="Google Shape;17048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49" name="Google Shape;17049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50" name="Google Shape;17050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51" name="Google Shape;17051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52" name="Google Shape;17052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53" name="Google Shape;17053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54" name="Google Shape;17054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55" name="Google Shape;17055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7056" name="Google Shape;17056;p36"/>
                  <p:cNvGrpSpPr/>
                  <p:nvPr/>
                </p:nvGrpSpPr>
                <p:grpSpPr>
                  <a:xfrm rot="10800000" flipH="1">
                    <a:off x="8055516" y="710237"/>
                    <a:ext cx="977894" cy="710225"/>
                    <a:chOff x="1889866" y="847750"/>
                    <a:chExt cx="977894" cy="710225"/>
                  </a:xfrm>
                </p:grpSpPr>
                <p:sp>
                  <p:nvSpPr>
                    <p:cNvPr id="17057" name="Google Shape;17057;p36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58" name="Google Shape;17058;p36"/>
                    <p:cNvSpPr/>
                    <p:nvPr/>
                  </p:nvSpPr>
                  <p:spPr>
                    <a:xfrm>
                      <a:off x="1889866" y="904566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59" name="Google Shape;17059;p36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60" name="Google Shape;17060;p36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61" name="Google Shape;17061;p36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62" name="Google Shape;17062;p36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63" name="Google Shape;17063;p36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64" name="Google Shape;17064;p36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65" name="Google Shape;17065;p36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66" name="Google Shape;17066;p36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67" name="Google Shape;17067;p36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68" name="Google Shape;17068;p36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69" name="Google Shape;17069;p36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70" name="Google Shape;17070;p36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071" name="Google Shape;17071;p36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  <p:sp>
            <p:nvSpPr>
              <p:cNvPr id="17072" name="Google Shape;17072;p36"/>
              <p:cNvSpPr/>
              <p:nvPr/>
            </p:nvSpPr>
            <p:spPr>
              <a:xfrm rot="-1591922">
                <a:off x="6831508" y="347826"/>
                <a:ext cx="693979" cy="38335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73" name="Google Shape;17073;p36"/>
              <p:cNvSpPr/>
              <p:nvPr/>
            </p:nvSpPr>
            <p:spPr>
              <a:xfrm rot="-1591970">
                <a:off x="7647002" y="3968064"/>
                <a:ext cx="426867" cy="23581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074" name="Google Shape;17074;p36"/>
            <p:cNvGrpSpPr/>
            <p:nvPr/>
          </p:nvGrpSpPr>
          <p:grpSpPr>
            <a:xfrm>
              <a:off x="5473925" y="2645018"/>
              <a:ext cx="1723324" cy="2070961"/>
              <a:chOff x="5473925" y="2645018"/>
              <a:chExt cx="1723324" cy="2070961"/>
            </a:xfrm>
          </p:grpSpPr>
          <p:sp>
            <p:nvSpPr>
              <p:cNvPr id="17075" name="Google Shape;17075;p36"/>
              <p:cNvSpPr/>
              <p:nvPr/>
            </p:nvSpPr>
            <p:spPr>
              <a:xfrm>
                <a:off x="5473925" y="3264063"/>
                <a:ext cx="1321404" cy="1451916"/>
              </a:xfrm>
              <a:custGeom>
                <a:avLst/>
                <a:gdLst/>
                <a:ahLst/>
                <a:cxnLst/>
                <a:rect l="l" t="t" r="r" b="b"/>
                <a:pathLst>
                  <a:path w="20452" h="22472" extrusionOk="0">
                    <a:moveTo>
                      <a:pt x="15680" y="0"/>
                    </a:moveTo>
                    <a:cubicBezTo>
                      <a:pt x="14976" y="0"/>
                      <a:pt x="14338" y="246"/>
                      <a:pt x="13914" y="746"/>
                    </a:cubicBezTo>
                    <a:lnTo>
                      <a:pt x="4207" y="14022"/>
                    </a:lnTo>
                    <a:cubicBezTo>
                      <a:pt x="4098" y="14158"/>
                      <a:pt x="4233" y="14316"/>
                      <a:pt x="4377" y="14316"/>
                    </a:cubicBezTo>
                    <a:cubicBezTo>
                      <a:pt x="4410" y="14316"/>
                      <a:pt x="4443" y="14307"/>
                      <a:pt x="4474" y="14289"/>
                    </a:cubicBezTo>
                    <a:lnTo>
                      <a:pt x="5308" y="13822"/>
                    </a:lnTo>
                    <a:lnTo>
                      <a:pt x="5308" y="13822"/>
                    </a:lnTo>
                    <a:lnTo>
                      <a:pt x="104" y="22161"/>
                    </a:lnTo>
                    <a:cubicBezTo>
                      <a:pt x="1" y="22316"/>
                      <a:pt x="118" y="22471"/>
                      <a:pt x="253" y="22471"/>
                    </a:cubicBezTo>
                    <a:cubicBezTo>
                      <a:pt x="292" y="22471"/>
                      <a:pt x="333" y="22458"/>
                      <a:pt x="371" y="22428"/>
                    </a:cubicBezTo>
                    <a:lnTo>
                      <a:pt x="12046" y="12087"/>
                    </a:lnTo>
                    <a:lnTo>
                      <a:pt x="11946" y="12888"/>
                    </a:lnTo>
                    <a:cubicBezTo>
                      <a:pt x="11923" y="13001"/>
                      <a:pt x="12023" y="13098"/>
                      <a:pt x="12130" y="13098"/>
                    </a:cubicBezTo>
                    <a:cubicBezTo>
                      <a:pt x="12182" y="13098"/>
                      <a:pt x="12236" y="13075"/>
                      <a:pt x="12279" y="13021"/>
                    </a:cubicBezTo>
                    <a:lnTo>
                      <a:pt x="19518" y="5616"/>
                    </a:lnTo>
                    <a:cubicBezTo>
                      <a:pt x="20452" y="4515"/>
                      <a:pt x="20052" y="2614"/>
                      <a:pt x="18617" y="1346"/>
                    </a:cubicBezTo>
                    <a:lnTo>
                      <a:pt x="18250" y="1046"/>
                    </a:lnTo>
                    <a:cubicBezTo>
                      <a:pt x="17468" y="354"/>
                      <a:pt x="16526" y="0"/>
                      <a:pt x="15680" y="0"/>
                    </a:cubicBezTo>
                    <a:close/>
                  </a:path>
                </a:pathLst>
              </a:custGeom>
              <a:solidFill>
                <a:srgbClr val="708EC0">
                  <a:alpha val="27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76" name="Google Shape;17076;p36"/>
              <p:cNvSpPr/>
              <p:nvPr/>
            </p:nvSpPr>
            <p:spPr>
              <a:xfrm>
                <a:off x="5596489" y="3329190"/>
                <a:ext cx="1134229" cy="1253499"/>
              </a:xfrm>
              <a:custGeom>
                <a:avLst/>
                <a:gdLst/>
                <a:ahLst/>
                <a:cxnLst/>
                <a:rect l="l" t="t" r="r" b="b"/>
                <a:pathLst>
                  <a:path w="17555" h="19401" extrusionOk="0">
                    <a:moveTo>
                      <a:pt x="13889" y="0"/>
                    </a:moveTo>
                    <a:cubicBezTo>
                      <a:pt x="13253" y="0"/>
                      <a:pt x="12657" y="234"/>
                      <a:pt x="12250" y="705"/>
                    </a:cubicBezTo>
                    <a:lnTo>
                      <a:pt x="3744" y="12147"/>
                    </a:lnTo>
                    <a:cubicBezTo>
                      <a:pt x="3609" y="12255"/>
                      <a:pt x="3736" y="12450"/>
                      <a:pt x="3878" y="12450"/>
                    </a:cubicBezTo>
                    <a:cubicBezTo>
                      <a:pt x="3912" y="12450"/>
                      <a:pt x="3946" y="12439"/>
                      <a:pt x="3978" y="12414"/>
                    </a:cubicBezTo>
                    <a:lnTo>
                      <a:pt x="4678" y="12013"/>
                    </a:lnTo>
                    <a:lnTo>
                      <a:pt x="75" y="19152"/>
                    </a:lnTo>
                    <a:cubicBezTo>
                      <a:pt x="0" y="19276"/>
                      <a:pt x="93" y="19400"/>
                      <a:pt x="200" y="19400"/>
                    </a:cubicBezTo>
                    <a:cubicBezTo>
                      <a:pt x="236" y="19400"/>
                      <a:pt x="275" y="19386"/>
                      <a:pt x="309" y="19352"/>
                    </a:cubicBezTo>
                    <a:lnTo>
                      <a:pt x="10316" y="10279"/>
                    </a:lnTo>
                    <a:lnTo>
                      <a:pt x="10216" y="10913"/>
                    </a:lnTo>
                    <a:cubicBezTo>
                      <a:pt x="10193" y="11025"/>
                      <a:pt x="10278" y="11108"/>
                      <a:pt x="10365" y="11108"/>
                    </a:cubicBezTo>
                    <a:cubicBezTo>
                      <a:pt x="10407" y="11108"/>
                      <a:pt x="10450" y="11089"/>
                      <a:pt x="10483" y="11046"/>
                    </a:cubicBezTo>
                    <a:lnTo>
                      <a:pt x="16754" y="4575"/>
                    </a:lnTo>
                    <a:cubicBezTo>
                      <a:pt x="17554" y="3607"/>
                      <a:pt x="17287" y="2006"/>
                      <a:pt x="16153" y="1039"/>
                    </a:cubicBezTo>
                    <a:lnTo>
                      <a:pt x="15853" y="772"/>
                    </a:lnTo>
                    <a:cubicBezTo>
                      <a:pt x="15272" y="259"/>
                      <a:pt x="14559" y="0"/>
                      <a:pt x="13889" y="0"/>
                    </a:cubicBezTo>
                    <a:close/>
                  </a:path>
                </a:pathLst>
              </a:custGeom>
              <a:solidFill>
                <a:srgbClr val="708EC0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77" name="Google Shape;17077;p36"/>
              <p:cNvSpPr/>
              <p:nvPr/>
            </p:nvSpPr>
            <p:spPr>
              <a:xfrm>
                <a:off x="5900864" y="3404913"/>
                <a:ext cx="739332" cy="825522"/>
              </a:xfrm>
              <a:custGeom>
                <a:avLst/>
                <a:gdLst/>
                <a:ahLst/>
                <a:cxnLst/>
                <a:rect l="l" t="t" r="r" b="b"/>
                <a:pathLst>
                  <a:path w="11443" h="12777" extrusionOk="0">
                    <a:moveTo>
                      <a:pt x="2402" y="8006"/>
                    </a:moveTo>
                    <a:lnTo>
                      <a:pt x="7806" y="601"/>
                    </a:lnTo>
                    <a:cubicBezTo>
                      <a:pt x="8340" y="0"/>
                      <a:pt x="9441" y="67"/>
                      <a:pt x="10241" y="767"/>
                    </a:cubicBezTo>
                    <a:lnTo>
                      <a:pt x="10442" y="934"/>
                    </a:lnTo>
                    <a:cubicBezTo>
                      <a:pt x="11242" y="1635"/>
                      <a:pt x="11442" y="2702"/>
                      <a:pt x="10909" y="3303"/>
                    </a:cubicBezTo>
                    <a:lnTo>
                      <a:pt x="6872" y="7439"/>
                    </a:lnTo>
                    <a:cubicBezTo>
                      <a:pt x="6806" y="7539"/>
                      <a:pt x="6639" y="7439"/>
                      <a:pt x="6672" y="7339"/>
                    </a:cubicBezTo>
                    <a:lnTo>
                      <a:pt x="6739" y="6905"/>
                    </a:lnTo>
                    <a:lnTo>
                      <a:pt x="268" y="12709"/>
                    </a:lnTo>
                    <a:cubicBezTo>
                      <a:pt x="168" y="12776"/>
                      <a:pt x="1" y="12643"/>
                      <a:pt x="101" y="12543"/>
                    </a:cubicBezTo>
                    <a:lnTo>
                      <a:pt x="2970" y="7939"/>
                    </a:lnTo>
                    <a:lnTo>
                      <a:pt x="2536" y="8173"/>
                    </a:lnTo>
                    <a:cubicBezTo>
                      <a:pt x="2436" y="8206"/>
                      <a:pt x="2369" y="8106"/>
                      <a:pt x="2402" y="8006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78" name="Google Shape;17078;p36"/>
              <p:cNvSpPr/>
              <p:nvPr/>
            </p:nvSpPr>
            <p:spPr>
              <a:xfrm>
                <a:off x="6053407" y="3417641"/>
                <a:ext cx="558747" cy="514942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7970" extrusionOk="0">
                    <a:moveTo>
                      <a:pt x="6464" y="1"/>
                    </a:moveTo>
                    <a:cubicBezTo>
                      <a:pt x="6060" y="1"/>
                      <a:pt x="5692" y="144"/>
                      <a:pt x="5445" y="437"/>
                    </a:cubicBezTo>
                    <a:lnTo>
                      <a:pt x="108" y="7742"/>
                    </a:lnTo>
                    <a:cubicBezTo>
                      <a:pt x="0" y="7823"/>
                      <a:pt x="89" y="7970"/>
                      <a:pt x="197" y="7970"/>
                    </a:cubicBezTo>
                    <a:cubicBezTo>
                      <a:pt x="223" y="7970"/>
                      <a:pt x="249" y="7962"/>
                      <a:pt x="275" y="7942"/>
                    </a:cubicBezTo>
                    <a:lnTo>
                      <a:pt x="575" y="7809"/>
                    </a:lnTo>
                    <a:lnTo>
                      <a:pt x="5679" y="804"/>
                    </a:lnTo>
                    <a:cubicBezTo>
                      <a:pt x="5926" y="511"/>
                      <a:pt x="6294" y="367"/>
                      <a:pt x="6698" y="367"/>
                    </a:cubicBezTo>
                    <a:cubicBezTo>
                      <a:pt x="7167" y="367"/>
                      <a:pt x="7684" y="561"/>
                      <a:pt x="8114" y="937"/>
                    </a:cubicBezTo>
                    <a:lnTo>
                      <a:pt x="8314" y="1104"/>
                    </a:lnTo>
                    <a:cubicBezTo>
                      <a:pt x="8447" y="1238"/>
                      <a:pt x="8548" y="1371"/>
                      <a:pt x="8648" y="1538"/>
                    </a:cubicBezTo>
                    <a:cubicBezTo>
                      <a:pt x="8514" y="1238"/>
                      <a:pt x="8314" y="971"/>
                      <a:pt x="8081" y="737"/>
                    </a:cubicBezTo>
                    <a:lnTo>
                      <a:pt x="7880" y="570"/>
                    </a:lnTo>
                    <a:cubicBezTo>
                      <a:pt x="7450" y="194"/>
                      <a:pt x="6933" y="1"/>
                      <a:pt x="6464" y="1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79" name="Google Shape;17079;p36"/>
              <p:cNvSpPr/>
              <p:nvPr/>
            </p:nvSpPr>
            <p:spPr>
              <a:xfrm>
                <a:off x="5904095" y="3943698"/>
                <a:ext cx="203780" cy="282475"/>
              </a:xfrm>
              <a:custGeom>
                <a:avLst/>
                <a:gdLst/>
                <a:ahLst/>
                <a:cxnLst/>
                <a:rect l="l" t="t" r="r" b="b"/>
                <a:pathLst>
                  <a:path w="3154" h="4372" extrusionOk="0">
                    <a:moveTo>
                      <a:pt x="3153" y="1"/>
                    </a:moveTo>
                    <a:lnTo>
                      <a:pt x="2453" y="401"/>
                    </a:lnTo>
                    <a:lnTo>
                      <a:pt x="51" y="4170"/>
                    </a:lnTo>
                    <a:cubicBezTo>
                      <a:pt x="0" y="4271"/>
                      <a:pt x="83" y="4372"/>
                      <a:pt x="170" y="4372"/>
                    </a:cubicBezTo>
                    <a:cubicBezTo>
                      <a:pt x="198" y="4372"/>
                      <a:pt x="227" y="4361"/>
                      <a:pt x="251" y="4337"/>
                    </a:cubicBezTo>
                    <a:lnTo>
                      <a:pt x="651" y="3970"/>
                    </a:lnTo>
                    <a:lnTo>
                      <a:pt x="3153" y="1"/>
                    </a:ln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80" name="Google Shape;17080;p36"/>
              <p:cNvSpPr/>
              <p:nvPr/>
            </p:nvSpPr>
            <p:spPr>
              <a:xfrm>
                <a:off x="6383626" y="3315815"/>
                <a:ext cx="349217" cy="30625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4740" extrusionOk="0">
                    <a:moveTo>
                      <a:pt x="2546" y="1"/>
                    </a:moveTo>
                    <a:cubicBezTo>
                      <a:pt x="1782" y="1"/>
                      <a:pt x="1025" y="345"/>
                      <a:pt x="534" y="1012"/>
                    </a:cubicBezTo>
                    <a:lnTo>
                      <a:pt x="134" y="1579"/>
                    </a:lnTo>
                    <a:cubicBezTo>
                      <a:pt x="1" y="1746"/>
                      <a:pt x="34" y="1980"/>
                      <a:pt x="201" y="2080"/>
                    </a:cubicBezTo>
                    <a:lnTo>
                      <a:pt x="3637" y="4682"/>
                    </a:lnTo>
                    <a:cubicBezTo>
                      <a:pt x="3702" y="4721"/>
                      <a:pt x="3779" y="4740"/>
                      <a:pt x="3853" y="4740"/>
                    </a:cubicBezTo>
                    <a:cubicBezTo>
                      <a:pt x="3967" y="4740"/>
                      <a:pt x="4076" y="4696"/>
                      <a:pt x="4137" y="4615"/>
                    </a:cubicBezTo>
                    <a:lnTo>
                      <a:pt x="4571" y="4048"/>
                    </a:lnTo>
                    <a:cubicBezTo>
                      <a:pt x="5405" y="2914"/>
                      <a:pt x="5171" y="1346"/>
                      <a:pt x="4070" y="512"/>
                    </a:cubicBezTo>
                    <a:cubicBezTo>
                      <a:pt x="3617" y="169"/>
                      <a:pt x="3080" y="1"/>
                      <a:pt x="2546" y="1"/>
                    </a:cubicBez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81" name="Google Shape;17081;p36"/>
              <p:cNvSpPr/>
              <p:nvPr/>
            </p:nvSpPr>
            <p:spPr>
              <a:xfrm>
                <a:off x="6465551" y="2741107"/>
                <a:ext cx="700502" cy="754386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1676" extrusionOk="0">
                    <a:moveTo>
                      <a:pt x="6105" y="0"/>
                    </a:moveTo>
                    <a:lnTo>
                      <a:pt x="0" y="8139"/>
                    </a:lnTo>
                    <a:lnTo>
                      <a:pt x="4737" y="11675"/>
                    </a:lnTo>
                    <a:lnTo>
                      <a:pt x="10841" y="3569"/>
                    </a:lnTo>
                    <a:lnTo>
                      <a:pt x="6105" y="0"/>
                    </a:ln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82" name="Google Shape;17082;p36"/>
              <p:cNvSpPr/>
              <p:nvPr/>
            </p:nvSpPr>
            <p:spPr>
              <a:xfrm>
                <a:off x="6230631" y="2980294"/>
                <a:ext cx="459119" cy="265159"/>
              </a:xfrm>
              <a:custGeom>
                <a:avLst/>
                <a:gdLst/>
                <a:ahLst/>
                <a:cxnLst/>
                <a:rect l="l" t="t" r="r" b="b"/>
                <a:pathLst>
                  <a:path w="7106" h="4104" extrusionOk="0">
                    <a:moveTo>
                      <a:pt x="7105" y="1"/>
                    </a:moveTo>
                    <a:lnTo>
                      <a:pt x="3470" y="435"/>
                    </a:lnTo>
                    <a:cubicBezTo>
                      <a:pt x="2969" y="501"/>
                      <a:pt x="2502" y="768"/>
                      <a:pt x="2202" y="1168"/>
                    </a:cubicBezTo>
                    <a:lnTo>
                      <a:pt x="0" y="4104"/>
                    </a:lnTo>
                    <a:lnTo>
                      <a:pt x="3236" y="3203"/>
                    </a:lnTo>
                    <a:cubicBezTo>
                      <a:pt x="3310" y="3192"/>
                      <a:pt x="3385" y="3186"/>
                      <a:pt x="3459" y="3186"/>
                    </a:cubicBezTo>
                    <a:cubicBezTo>
                      <a:pt x="3817" y="3186"/>
                      <a:pt x="4166" y="3316"/>
                      <a:pt x="4470" y="3537"/>
                    </a:cubicBezTo>
                    <a:lnTo>
                      <a:pt x="7105" y="1"/>
                    </a:ln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83" name="Google Shape;17083;p36"/>
              <p:cNvSpPr/>
              <p:nvPr/>
            </p:nvSpPr>
            <p:spPr>
              <a:xfrm>
                <a:off x="6814162" y="3209331"/>
                <a:ext cx="215604" cy="513003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7940" extrusionOk="0">
                    <a:moveTo>
                      <a:pt x="2636" y="0"/>
                    </a:moveTo>
                    <a:lnTo>
                      <a:pt x="1" y="3503"/>
                    </a:lnTo>
                    <a:cubicBezTo>
                      <a:pt x="368" y="3736"/>
                      <a:pt x="601" y="4170"/>
                      <a:pt x="668" y="4604"/>
                    </a:cubicBezTo>
                    <a:lnTo>
                      <a:pt x="701" y="7939"/>
                    </a:lnTo>
                    <a:lnTo>
                      <a:pt x="2903" y="5037"/>
                    </a:lnTo>
                    <a:cubicBezTo>
                      <a:pt x="3203" y="4637"/>
                      <a:pt x="3337" y="4103"/>
                      <a:pt x="3270" y="3603"/>
                    </a:cubicBezTo>
                    <a:lnTo>
                      <a:pt x="2636" y="0"/>
                    </a:lnTo>
                    <a:close/>
                  </a:path>
                </a:pathLst>
              </a:custGeom>
              <a:solidFill>
                <a:srgbClr val="D4DC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7084" name="Google Shape;17084;p36"/>
              <p:cNvGrpSpPr/>
              <p:nvPr/>
            </p:nvGrpSpPr>
            <p:grpSpPr>
              <a:xfrm>
                <a:off x="6219841" y="2645018"/>
                <a:ext cx="977408" cy="1099952"/>
                <a:chOff x="6219841" y="2645018"/>
                <a:chExt cx="977408" cy="1099952"/>
              </a:xfrm>
            </p:grpSpPr>
            <p:sp>
              <p:nvSpPr>
                <p:cNvPr id="17085" name="Google Shape;17085;p36"/>
                <p:cNvSpPr/>
                <p:nvPr/>
              </p:nvSpPr>
              <p:spPr>
                <a:xfrm>
                  <a:off x="6385823" y="3386628"/>
                  <a:ext cx="293136" cy="228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7" h="3544" extrusionOk="0">
                      <a:moveTo>
                        <a:pt x="344" y="1"/>
                      </a:moveTo>
                      <a:cubicBezTo>
                        <a:pt x="251" y="1"/>
                        <a:pt x="158" y="53"/>
                        <a:pt x="100" y="150"/>
                      </a:cubicBezTo>
                      <a:cubicBezTo>
                        <a:pt x="0" y="283"/>
                        <a:pt x="0" y="483"/>
                        <a:pt x="167" y="583"/>
                      </a:cubicBezTo>
                      <a:lnTo>
                        <a:pt x="4003" y="3486"/>
                      </a:lnTo>
                      <a:cubicBezTo>
                        <a:pt x="4056" y="3525"/>
                        <a:pt x="4119" y="3544"/>
                        <a:pt x="4182" y="3544"/>
                      </a:cubicBezTo>
                      <a:cubicBezTo>
                        <a:pt x="4279" y="3544"/>
                        <a:pt x="4376" y="3500"/>
                        <a:pt x="4437" y="3419"/>
                      </a:cubicBezTo>
                      <a:cubicBezTo>
                        <a:pt x="4537" y="3285"/>
                        <a:pt x="4503" y="3085"/>
                        <a:pt x="4370" y="2985"/>
                      </a:cubicBezTo>
                      <a:lnTo>
                        <a:pt x="534" y="83"/>
                      </a:lnTo>
                      <a:cubicBezTo>
                        <a:pt x="478" y="27"/>
                        <a:pt x="411" y="1"/>
                        <a:pt x="344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7086" name="Google Shape;17086;p36"/>
                <p:cNvSpPr/>
                <p:nvPr/>
              </p:nvSpPr>
              <p:spPr>
                <a:xfrm>
                  <a:off x="6860501" y="2645018"/>
                  <a:ext cx="336747" cy="327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2" h="5074" extrusionOk="0">
                      <a:moveTo>
                        <a:pt x="4001" y="1"/>
                      </a:moveTo>
                      <a:cubicBezTo>
                        <a:pt x="3848" y="1"/>
                        <a:pt x="3690" y="33"/>
                        <a:pt x="3536" y="104"/>
                      </a:cubicBezTo>
                      <a:lnTo>
                        <a:pt x="0" y="1538"/>
                      </a:lnTo>
                      <a:lnTo>
                        <a:pt x="2369" y="3306"/>
                      </a:lnTo>
                      <a:lnTo>
                        <a:pt x="4704" y="5074"/>
                      </a:lnTo>
                      <a:lnTo>
                        <a:pt x="5104" y="1271"/>
                      </a:lnTo>
                      <a:cubicBezTo>
                        <a:pt x="5212" y="571"/>
                        <a:pt x="4645" y="1"/>
                        <a:pt x="4001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7087" name="Google Shape;17087;p36"/>
                <p:cNvSpPr/>
                <p:nvPr/>
              </p:nvSpPr>
              <p:spPr>
                <a:xfrm>
                  <a:off x="6426721" y="3240092"/>
                  <a:ext cx="390180" cy="3001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9" h="4645" extrusionOk="0">
                      <a:moveTo>
                        <a:pt x="405" y="0"/>
                      </a:moveTo>
                      <a:cubicBezTo>
                        <a:pt x="296" y="0"/>
                        <a:pt x="193" y="52"/>
                        <a:pt x="134" y="150"/>
                      </a:cubicBezTo>
                      <a:cubicBezTo>
                        <a:pt x="1" y="316"/>
                        <a:pt x="34" y="516"/>
                        <a:pt x="201" y="650"/>
                      </a:cubicBezTo>
                      <a:lnTo>
                        <a:pt x="5405" y="4586"/>
                      </a:lnTo>
                      <a:cubicBezTo>
                        <a:pt x="5471" y="4625"/>
                        <a:pt x="5547" y="4644"/>
                        <a:pt x="5621" y="4644"/>
                      </a:cubicBezTo>
                      <a:cubicBezTo>
                        <a:pt x="5735" y="4644"/>
                        <a:pt x="5844" y="4600"/>
                        <a:pt x="5905" y="4519"/>
                      </a:cubicBezTo>
                      <a:cubicBezTo>
                        <a:pt x="6039" y="4353"/>
                        <a:pt x="6005" y="4119"/>
                        <a:pt x="5838" y="4019"/>
                      </a:cubicBezTo>
                      <a:lnTo>
                        <a:pt x="635" y="83"/>
                      </a:lnTo>
                      <a:cubicBezTo>
                        <a:pt x="565" y="27"/>
                        <a:pt x="484" y="0"/>
                        <a:pt x="405" y="0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7088" name="Google Shape;17088;p36"/>
                <p:cNvSpPr/>
                <p:nvPr/>
              </p:nvSpPr>
              <p:spPr>
                <a:xfrm>
                  <a:off x="6726508" y="2921111"/>
                  <a:ext cx="299467" cy="269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5" h="4176" extrusionOk="0">
                      <a:moveTo>
                        <a:pt x="2288" y="1"/>
                      </a:moveTo>
                      <a:cubicBezTo>
                        <a:pt x="1097" y="1"/>
                        <a:pt x="0" y="1029"/>
                        <a:pt x="198" y="2385"/>
                      </a:cubicBezTo>
                      <a:cubicBezTo>
                        <a:pt x="362" y="3513"/>
                        <a:pt x="1322" y="4175"/>
                        <a:pt x="2292" y="4175"/>
                      </a:cubicBezTo>
                      <a:cubicBezTo>
                        <a:pt x="2899" y="4175"/>
                        <a:pt x="3510" y="3917"/>
                        <a:pt x="3934" y="3352"/>
                      </a:cubicBezTo>
                      <a:cubicBezTo>
                        <a:pt x="4634" y="2418"/>
                        <a:pt x="4434" y="1117"/>
                        <a:pt x="3533" y="417"/>
                      </a:cubicBezTo>
                      <a:cubicBezTo>
                        <a:pt x="3142" y="129"/>
                        <a:pt x="2709" y="1"/>
                        <a:pt x="2288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7089" name="Google Shape;17089;p36"/>
                <p:cNvSpPr/>
                <p:nvPr/>
              </p:nvSpPr>
              <p:spPr>
                <a:xfrm>
                  <a:off x="6512974" y="3180780"/>
                  <a:ext cx="331966" cy="2651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8" h="4104" extrusionOk="0">
                      <a:moveTo>
                        <a:pt x="400" y="0"/>
                      </a:moveTo>
                      <a:lnTo>
                        <a:pt x="0" y="534"/>
                      </a:lnTo>
                      <a:lnTo>
                        <a:pt x="4737" y="4103"/>
                      </a:lnTo>
                      <a:lnTo>
                        <a:pt x="5137" y="3569"/>
                      </a:lnTo>
                      <a:lnTo>
                        <a:pt x="400" y="0"/>
                      </a:ln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7090" name="Google Shape;17090;p36"/>
                <p:cNvSpPr/>
                <p:nvPr/>
              </p:nvSpPr>
              <p:spPr>
                <a:xfrm>
                  <a:off x="6219841" y="3006203"/>
                  <a:ext cx="241448" cy="291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7" h="4504" extrusionOk="0">
                      <a:moveTo>
                        <a:pt x="3737" y="0"/>
                      </a:moveTo>
                      <a:lnTo>
                        <a:pt x="3737" y="0"/>
                      </a:lnTo>
                      <a:cubicBezTo>
                        <a:pt x="3236" y="67"/>
                        <a:pt x="2769" y="300"/>
                        <a:pt x="2436" y="701"/>
                      </a:cubicBezTo>
                      <a:lnTo>
                        <a:pt x="234" y="3603"/>
                      </a:lnTo>
                      <a:cubicBezTo>
                        <a:pt x="1" y="3903"/>
                        <a:pt x="67" y="4303"/>
                        <a:pt x="334" y="4503"/>
                      </a:cubicBezTo>
                      <a:lnTo>
                        <a:pt x="3737" y="0"/>
                      </a:ln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7091" name="Google Shape;17091;p36"/>
                <p:cNvSpPr/>
                <p:nvPr/>
              </p:nvSpPr>
              <p:spPr>
                <a:xfrm>
                  <a:off x="6433182" y="2993281"/>
                  <a:ext cx="170377" cy="194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7" h="3003" extrusionOk="0">
                      <a:moveTo>
                        <a:pt x="2269" y="0"/>
                      </a:moveTo>
                      <a:lnTo>
                        <a:pt x="1" y="3002"/>
                      </a:lnTo>
                      <a:lnTo>
                        <a:pt x="368" y="3002"/>
                      </a:lnTo>
                      <a:lnTo>
                        <a:pt x="2636" y="0"/>
                      </a:ln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7092" name="Google Shape;17092;p36"/>
                <p:cNvSpPr/>
                <p:nvPr/>
              </p:nvSpPr>
              <p:spPr>
                <a:xfrm>
                  <a:off x="6810946" y="3446859"/>
                  <a:ext cx="226329" cy="2981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4614" extrusionOk="0">
                      <a:moveTo>
                        <a:pt x="3403" y="1"/>
                      </a:moveTo>
                      <a:lnTo>
                        <a:pt x="0" y="4471"/>
                      </a:lnTo>
                      <a:cubicBezTo>
                        <a:pt x="126" y="4568"/>
                        <a:pt x="269" y="4614"/>
                        <a:pt x="407" y="4614"/>
                      </a:cubicBezTo>
                      <a:cubicBezTo>
                        <a:pt x="600" y="4614"/>
                        <a:pt x="784" y="4526"/>
                        <a:pt x="901" y="4371"/>
                      </a:cubicBezTo>
                      <a:lnTo>
                        <a:pt x="3136" y="1435"/>
                      </a:lnTo>
                      <a:cubicBezTo>
                        <a:pt x="3403" y="1002"/>
                        <a:pt x="3503" y="501"/>
                        <a:pt x="3403" y="1"/>
                      </a:cubicBez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7093" name="Google Shape;17093;p36"/>
                <p:cNvSpPr/>
                <p:nvPr/>
              </p:nvSpPr>
              <p:spPr>
                <a:xfrm>
                  <a:off x="6856747" y="3304652"/>
                  <a:ext cx="150929" cy="2177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6" h="3370" extrusionOk="0">
                      <a:moveTo>
                        <a:pt x="2269" y="0"/>
                      </a:moveTo>
                      <a:lnTo>
                        <a:pt x="0" y="3003"/>
                      </a:lnTo>
                      <a:cubicBezTo>
                        <a:pt x="34" y="3103"/>
                        <a:pt x="34" y="3203"/>
                        <a:pt x="67" y="3303"/>
                      </a:cubicBezTo>
                      <a:lnTo>
                        <a:pt x="67" y="3369"/>
                      </a:lnTo>
                      <a:lnTo>
                        <a:pt x="2335" y="367"/>
                      </a:lnTo>
                      <a:lnTo>
                        <a:pt x="2269" y="0"/>
                      </a:lnTo>
                      <a:close/>
                    </a:path>
                  </a:pathLst>
                </a:custGeom>
                <a:solidFill>
                  <a:srgbClr val="708EC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17094" name="Google Shape;17094;p36"/>
              <p:cNvSpPr/>
              <p:nvPr/>
            </p:nvSpPr>
            <p:spPr>
              <a:xfrm>
                <a:off x="6754807" y="2950057"/>
                <a:ext cx="234534" cy="212373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3287" extrusionOk="0">
                    <a:moveTo>
                      <a:pt x="1816" y="0"/>
                    </a:moveTo>
                    <a:cubicBezTo>
                      <a:pt x="868" y="0"/>
                      <a:pt x="1" y="829"/>
                      <a:pt x="193" y="1937"/>
                    </a:cubicBezTo>
                    <a:cubicBezTo>
                      <a:pt x="347" y="2799"/>
                      <a:pt x="1083" y="3287"/>
                      <a:pt x="1828" y="3287"/>
                    </a:cubicBezTo>
                    <a:cubicBezTo>
                      <a:pt x="2380" y="3287"/>
                      <a:pt x="2936" y="3019"/>
                      <a:pt x="3262" y="2437"/>
                    </a:cubicBezTo>
                    <a:cubicBezTo>
                      <a:pt x="3629" y="1770"/>
                      <a:pt x="3462" y="903"/>
                      <a:pt x="2895" y="402"/>
                    </a:cubicBezTo>
                    <a:cubicBezTo>
                      <a:pt x="2561" y="124"/>
                      <a:pt x="2183" y="0"/>
                      <a:pt x="1816" y="0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95" name="Google Shape;17095;p36"/>
              <p:cNvSpPr/>
              <p:nvPr/>
            </p:nvSpPr>
            <p:spPr>
              <a:xfrm>
                <a:off x="6890100" y="2973833"/>
                <a:ext cx="8722" cy="2261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5" fill="none" extrusionOk="0">
                    <a:moveTo>
                      <a:pt x="1" y="1"/>
                    </a:moveTo>
                    <a:lnTo>
                      <a:pt x="134" y="34"/>
                    </a:lnTo>
                  </a:path>
                </a:pathLst>
              </a:custGeom>
              <a:noFill/>
              <a:ln w="3325" cap="rnd" cmpd="sng">
                <a:solidFill>
                  <a:srgbClr val="F4F2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96" name="Google Shape;17096;p36"/>
              <p:cNvSpPr/>
              <p:nvPr/>
            </p:nvSpPr>
            <p:spPr>
              <a:xfrm>
                <a:off x="6823293" y="2971701"/>
                <a:ext cx="56081" cy="17315"/>
              </a:xfrm>
              <a:custGeom>
                <a:avLst/>
                <a:gdLst/>
                <a:ahLst/>
                <a:cxnLst/>
                <a:rect l="l" t="t" r="r" b="b"/>
                <a:pathLst>
                  <a:path w="868" h="268" fill="none" extrusionOk="0">
                    <a:moveTo>
                      <a:pt x="1" y="267"/>
                    </a:moveTo>
                    <a:cubicBezTo>
                      <a:pt x="267" y="101"/>
                      <a:pt x="568" y="0"/>
                      <a:pt x="868" y="34"/>
                    </a:cubicBezTo>
                  </a:path>
                </a:pathLst>
              </a:custGeom>
              <a:noFill/>
              <a:ln w="3325" cap="rnd" cmpd="sng">
                <a:solidFill>
                  <a:srgbClr val="F4F2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7097" name="Google Shape;17097;p36"/>
          <p:cNvSpPr txBox="1">
            <a:spLocks noGrp="1"/>
          </p:cNvSpPr>
          <p:nvPr>
            <p:ph type="title"/>
          </p:nvPr>
        </p:nvSpPr>
        <p:spPr>
          <a:xfrm>
            <a:off x="1428669" y="719333"/>
            <a:ext cx="5037600" cy="13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10666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98" name="Google Shape;17098;p36"/>
          <p:cNvSpPr txBox="1">
            <a:spLocks noGrp="1"/>
          </p:cNvSpPr>
          <p:nvPr>
            <p:ph type="body" idx="1"/>
          </p:nvPr>
        </p:nvSpPr>
        <p:spPr>
          <a:xfrm>
            <a:off x="1418351" y="2203651"/>
            <a:ext cx="4010000" cy="16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867">
                <a:solidFill>
                  <a:srgbClr val="D4DCFF"/>
                </a:solidFill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600">
                <a:solidFill>
                  <a:srgbClr val="D4DCFF"/>
                </a:solidFill>
              </a:defRPr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D4DCFF"/>
              </a:buClr>
              <a:buSzPts val="1200"/>
              <a:buChar char="■"/>
              <a:defRPr sz="1600">
                <a:solidFill>
                  <a:srgbClr val="D4DCFF"/>
                </a:solidFill>
              </a:defRPr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600">
                <a:solidFill>
                  <a:srgbClr val="D4DCFF"/>
                </a:solidFill>
              </a:defRPr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600">
                <a:solidFill>
                  <a:srgbClr val="D4DCFF"/>
                </a:solidFill>
              </a:defRPr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D4DCFF"/>
              </a:buClr>
              <a:buSzPts val="1200"/>
              <a:buChar char="■"/>
              <a:defRPr sz="1600">
                <a:solidFill>
                  <a:srgbClr val="D4DCFF"/>
                </a:solidFill>
              </a:defRPr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600">
                <a:solidFill>
                  <a:srgbClr val="D4DCFF"/>
                </a:solidFill>
              </a:defRPr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600">
                <a:solidFill>
                  <a:srgbClr val="D4DCFF"/>
                </a:solidFill>
              </a:defRPr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D4DCFF"/>
              </a:buClr>
              <a:buSzPts val="1200"/>
              <a:buChar char="■"/>
              <a:defRPr sz="1600">
                <a:solidFill>
                  <a:srgbClr val="D4DCFF"/>
                </a:solidFill>
              </a:defRPr>
            </a:lvl9pPr>
          </a:lstStyle>
          <a:p>
            <a:endParaRPr/>
          </a:p>
        </p:txBody>
      </p:sp>
      <p:sp>
        <p:nvSpPr>
          <p:cNvPr id="17099" name="Google Shape;17099;p36"/>
          <p:cNvSpPr txBox="1"/>
          <p:nvPr/>
        </p:nvSpPr>
        <p:spPr>
          <a:xfrm>
            <a:off x="1430984" y="4702833"/>
            <a:ext cx="4705200" cy="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467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 </a:t>
            </a:r>
            <a:r>
              <a:rPr lang="en" sz="1467" b="1">
                <a:solidFill>
                  <a:srgbClr val="D4DC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467" b="1">
                <a:solidFill>
                  <a:srgbClr val="D4DC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b="1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" sz="1467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 infographics &amp; images by </a:t>
            </a:r>
            <a:r>
              <a:rPr lang="en" sz="1467" b="1">
                <a:solidFill>
                  <a:srgbClr val="D4DC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467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467"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7950181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17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01" name="Google Shape;17101;p37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7102" name="Google Shape;17102;p3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103" name="Google Shape;17103;p3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7104" name="Google Shape;17104;p3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05" name="Google Shape;17105;p3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06" name="Google Shape;17106;p3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07" name="Google Shape;17107;p3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08" name="Google Shape;17108;p3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09" name="Google Shape;17109;p3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10" name="Google Shape;17110;p3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11" name="Google Shape;17111;p3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12" name="Google Shape;17112;p3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13" name="Google Shape;17113;p3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14" name="Google Shape;17114;p3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15" name="Google Shape;17115;p3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16" name="Google Shape;17116;p3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17" name="Google Shape;17117;p3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18" name="Google Shape;17118;p3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19" name="Google Shape;17119;p3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20" name="Google Shape;17120;p3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21" name="Google Shape;17121;p3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22" name="Google Shape;17122;p3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23" name="Google Shape;17123;p3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24" name="Google Shape;17124;p3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25" name="Google Shape;17125;p3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26" name="Google Shape;17126;p3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27" name="Google Shape;17127;p3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28" name="Google Shape;17128;p3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129" name="Google Shape;17129;p3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7130" name="Google Shape;17130;p3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31" name="Google Shape;17131;p3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32" name="Google Shape;17132;p3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33" name="Google Shape;17133;p3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34" name="Google Shape;17134;p3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35" name="Google Shape;17135;p3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36" name="Google Shape;17136;p3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37" name="Google Shape;17137;p3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38" name="Google Shape;17138;p3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39" name="Google Shape;17139;p3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40" name="Google Shape;17140;p3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41" name="Google Shape;17141;p3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42" name="Google Shape;17142;p3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43" name="Google Shape;17143;p3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44" name="Google Shape;17144;p3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45" name="Google Shape;17145;p3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46" name="Google Shape;17146;p3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47" name="Google Shape;17147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48" name="Google Shape;17148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49" name="Google Shape;17149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50" name="Google Shape;17150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51" name="Google Shape;17151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52" name="Google Shape;17152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53" name="Google Shape;17153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54" name="Google Shape;17154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55" name="Google Shape;17155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7156" name="Google Shape;17156;p3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7" name="Google Shape;17157;p3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8" name="Google Shape;17158;p3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9" name="Google Shape;17159;p3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0" name="Google Shape;17160;p3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1" name="Google Shape;17161;p3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2" name="Google Shape;17162;p3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3" name="Google Shape;17163;p3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4" name="Google Shape;17164;p3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5" name="Google Shape;17165;p3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6" name="Google Shape;17166;p3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7" name="Google Shape;17167;p3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8" name="Google Shape;17168;p3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9" name="Google Shape;17169;p3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0" name="Google Shape;17170;p3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1" name="Google Shape;17171;p3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2" name="Google Shape;17172;p3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3" name="Google Shape;17173;p3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4" name="Google Shape;17174;p3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5" name="Google Shape;17175;p3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6" name="Google Shape;17176;p3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7" name="Google Shape;17177;p3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8" name="Google Shape;17178;p3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9" name="Google Shape;17179;p3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0" name="Google Shape;17180;p3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1" name="Google Shape;17181;p3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2" name="Google Shape;17182;p3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3" name="Google Shape;17183;p3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4" name="Google Shape;17184;p3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5" name="Google Shape;17185;p3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6" name="Google Shape;17186;p3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7" name="Google Shape;17187;p3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8" name="Google Shape;17188;p3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9" name="Google Shape;17189;p3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0" name="Google Shape;17190;p3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1" name="Google Shape;17191;p3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2" name="Google Shape;17192;p3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3" name="Google Shape;17193;p3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4" name="Google Shape;17194;p3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5" name="Google Shape;17195;p3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6" name="Google Shape;17196;p3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7" name="Google Shape;17197;p3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8" name="Google Shape;17198;p3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9" name="Google Shape;17199;p3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0" name="Google Shape;17200;p3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1" name="Google Shape;17201;p3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2" name="Google Shape;17202;p3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3" name="Google Shape;17203;p3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4" name="Google Shape;17204;p3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5" name="Google Shape;17205;p3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6" name="Google Shape;17206;p3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7" name="Google Shape;17207;p3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8" name="Google Shape;17208;p3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9" name="Google Shape;17209;p3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0" name="Google Shape;17210;p3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1" name="Google Shape;17211;p3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2" name="Google Shape;17212;p3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3" name="Google Shape;17213;p3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4" name="Google Shape;17214;p3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5" name="Google Shape;17215;p3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6" name="Google Shape;17216;p3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7" name="Google Shape;17217;p3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8" name="Google Shape;17218;p3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9" name="Google Shape;17219;p3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0" name="Google Shape;17220;p3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1" name="Google Shape;17221;p3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2" name="Google Shape;17222;p3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3" name="Google Shape;17223;p3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4" name="Google Shape;17224;p3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5" name="Google Shape;17225;p3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6" name="Google Shape;17226;p3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7" name="Google Shape;17227;p3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8" name="Google Shape;17228;p3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9" name="Google Shape;17229;p3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0" name="Google Shape;17230;p3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1" name="Google Shape;17231;p3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2" name="Google Shape;17232;p3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3" name="Google Shape;17233;p3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4" name="Google Shape;17234;p3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5" name="Google Shape;17235;p3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6" name="Google Shape;17236;p3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7" name="Google Shape;17237;p3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8" name="Google Shape;17238;p3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9" name="Google Shape;17239;p3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0" name="Google Shape;17240;p3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1" name="Google Shape;17241;p3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2" name="Google Shape;17242;p3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3" name="Google Shape;17243;p3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4" name="Google Shape;17244;p3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5" name="Google Shape;17245;p3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6" name="Google Shape;17246;p3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7" name="Google Shape;17247;p3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8" name="Google Shape;17248;p3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9" name="Google Shape;17249;p3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0" name="Google Shape;17250;p3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1" name="Google Shape;17251;p3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2" name="Google Shape;17252;p3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3" name="Google Shape;17253;p3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4" name="Google Shape;17254;p3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5" name="Google Shape;17255;p3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256" name="Google Shape;17256;p3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257" name="Google Shape;17257;p3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58" name="Google Shape;17258;p3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59" name="Google Shape;17259;p3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60" name="Google Shape;17260;p3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61" name="Google Shape;17261;p3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62" name="Google Shape;17262;p3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63" name="Google Shape;17263;p3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64" name="Google Shape;17264;p3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65" name="Google Shape;17265;p3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66" name="Google Shape;17266;p3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67" name="Google Shape;17267;p3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68" name="Google Shape;17268;p3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69" name="Google Shape;17269;p3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70" name="Google Shape;17270;p3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71" name="Google Shape;17271;p3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72" name="Google Shape;17272;p3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73" name="Google Shape;17273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74" name="Google Shape;17274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75" name="Google Shape;17275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76" name="Google Shape;17276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77" name="Google Shape;17277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78" name="Google Shape;17278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79" name="Google Shape;17279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80" name="Google Shape;17280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81" name="Google Shape;17281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82" name="Google Shape;17282;p3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7283" name="Google Shape;17283;p3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4" name="Google Shape;17284;p3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5" name="Google Shape;17285;p3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6" name="Google Shape;17286;p3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7" name="Google Shape;17287;p3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288" name="Google Shape;17288;p3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289" name="Google Shape;17289;p3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90" name="Google Shape;17290;p3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91" name="Google Shape;17291;p3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92" name="Google Shape;17292;p3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93" name="Google Shape;17293;p3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94" name="Google Shape;17294;p3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95" name="Google Shape;17295;p3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96" name="Google Shape;17296;p3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97" name="Google Shape;17297;p3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98" name="Google Shape;17298;p3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99" name="Google Shape;17299;p3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00" name="Google Shape;17300;p3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01" name="Google Shape;17301;p3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02" name="Google Shape;17302;p3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03" name="Google Shape;17303;p3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04" name="Google Shape;17304;p3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05" name="Google Shape;17305;p3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06" name="Google Shape;17306;p3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07" name="Google Shape;17307;p3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08" name="Google Shape;17308;p3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09" name="Google Shape;17309;p3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10" name="Google Shape;17310;p3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11" name="Google Shape;17311;p3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12" name="Google Shape;17312;p3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13" name="Google Shape;17313;p3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14" name="Google Shape;17314;p3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7315" name="Google Shape;17315;p3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316" name="Google Shape;17316;p3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317" name="Google Shape;17317;p3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18" name="Google Shape;17318;p3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19" name="Google Shape;17319;p3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20" name="Google Shape;17320;p3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21" name="Google Shape;17321;p3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22" name="Google Shape;17322;p3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23" name="Google Shape;17323;p3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24" name="Google Shape;17324;p3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25" name="Google Shape;17325;p3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26" name="Google Shape;17326;p3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27" name="Google Shape;17327;p3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28" name="Google Shape;17328;p3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29" name="Google Shape;17329;p3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30" name="Google Shape;17330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31" name="Google Shape;17331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32" name="Google Shape;17332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33" name="Google Shape;17333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34" name="Google Shape;17334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35" name="Google Shape;17335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36" name="Google Shape;17336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37" name="Google Shape;17337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38" name="Google Shape;17338;p3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39" name="Google Shape;17339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40" name="Google Shape;17340;p3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41" name="Google Shape;17341;p3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42" name="Google Shape;17342;p3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7343" name="Google Shape;17343;p37"/>
          <p:cNvSpPr txBox="1">
            <a:spLocks noGrp="1"/>
          </p:cNvSpPr>
          <p:nvPr>
            <p:ph type="title" hasCustomPrompt="1"/>
          </p:nvPr>
        </p:nvSpPr>
        <p:spPr>
          <a:xfrm>
            <a:off x="2919300" y="840133"/>
            <a:ext cx="6360000" cy="10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7344" name="Google Shape;17344;p37"/>
          <p:cNvSpPr txBox="1">
            <a:spLocks noGrp="1"/>
          </p:cNvSpPr>
          <p:nvPr>
            <p:ph type="subTitle" idx="1"/>
          </p:nvPr>
        </p:nvSpPr>
        <p:spPr>
          <a:xfrm>
            <a:off x="2919300" y="1914933"/>
            <a:ext cx="6360000" cy="4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7345" name="Google Shape;17345;p37"/>
          <p:cNvSpPr txBox="1">
            <a:spLocks noGrp="1"/>
          </p:cNvSpPr>
          <p:nvPr>
            <p:ph type="title" idx="2" hasCustomPrompt="1"/>
          </p:nvPr>
        </p:nvSpPr>
        <p:spPr>
          <a:xfrm>
            <a:off x="2919300" y="2646051"/>
            <a:ext cx="6360000" cy="10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7346" name="Google Shape;17346;p37"/>
          <p:cNvSpPr txBox="1">
            <a:spLocks noGrp="1"/>
          </p:cNvSpPr>
          <p:nvPr>
            <p:ph type="subTitle" idx="3"/>
          </p:nvPr>
        </p:nvSpPr>
        <p:spPr>
          <a:xfrm>
            <a:off x="2919300" y="3720785"/>
            <a:ext cx="6360000" cy="4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7347" name="Google Shape;17347;p37"/>
          <p:cNvSpPr txBox="1">
            <a:spLocks noGrp="1"/>
          </p:cNvSpPr>
          <p:nvPr>
            <p:ph type="title" idx="4" hasCustomPrompt="1"/>
          </p:nvPr>
        </p:nvSpPr>
        <p:spPr>
          <a:xfrm>
            <a:off x="2919300" y="4452000"/>
            <a:ext cx="6360000" cy="10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7348" name="Google Shape;17348;p37"/>
          <p:cNvSpPr txBox="1">
            <a:spLocks noGrp="1"/>
          </p:cNvSpPr>
          <p:nvPr>
            <p:ph type="subTitle" idx="5"/>
          </p:nvPr>
        </p:nvSpPr>
        <p:spPr>
          <a:xfrm>
            <a:off x="2919300" y="5526669"/>
            <a:ext cx="6360000" cy="49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grpSp>
        <p:nvGrpSpPr>
          <p:cNvPr id="17349" name="Google Shape;17349;p37"/>
          <p:cNvGrpSpPr/>
          <p:nvPr/>
        </p:nvGrpSpPr>
        <p:grpSpPr>
          <a:xfrm>
            <a:off x="-1031537" y="-123373"/>
            <a:ext cx="14072308" cy="6981383"/>
            <a:chOff x="-773653" y="-92530"/>
            <a:chExt cx="10554231" cy="5236037"/>
          </a:xfrm>
        </p:grpSpPr>
        <p:grpSp>
          <p:nvGrpSpPr>
            <p:cNvPr id="17350" name="Google Shape;17350;p37"/>
            <p:cNvGrpSpPr/>
            <p:nvPr/>
          </p:nvGrpSpPr>
          <p:grpSpPr>
            <a:xfrm>
              <a:off x="7463651" y="1883323"/>
              <a:ext cx="2316927" cy="3260183"/>
              <a:chOff x="7463651" y="1883323"/>
              <a:chExt cx="2316927" cy="3260183"/>
            </a:xfrm>
          </p:grpSpPr>
          <p:grpSp>
            <p:nvGrpSpPr>
              <p:cNvPr id="17351" name="Google Shape;17351;p37"/>
              <p:cNvGrpSpPr/>
              <p:nvPr/>
            </p:nvGrpSpPr>
            <p:grpSpPr>
              <a:xfrm rot="-9672050" flipH="1">
                <a:off x="7681798" y="3338769"/>
                <a:ext cx="1511107" cy="1604043"/>
                <a:chOff x="7805848" y="0"/>
                <a:chExt cx="1338162" cy="1420462"/>
              </a:xfrm>
            </p:grpSpPr>
            <p:grpSp>
              <p:nvGrpSpPr>
                <p:cNvPr id="17352" name="Google Shape;17352;p37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353" name="Google Shape;17353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54" name="Google Shape;17354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55" name="Google Shape;17355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56" name="Google Shape;17356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57" name="Google Shape;17357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58" name="Google Shape;17358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59" name="Google Shape;17359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60" name="Google Shape;17360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61" name="Google Shape;17361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62" name="Google Shape;17362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63" name="Google Shape;17363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64" name="Google Shape;17364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65" name="Google Shape;17365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66" name="Google Shape;17366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67" name="Google Shape;17367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7368" name="Google Shape;17368;p37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369" name="Google Shape;17369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70" name="Google Shape;17370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71" name="Google Shape;17371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72" name="Google Shape;17372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73" name="Google Shape;17373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74" name="Google Shape;17374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75" name="Google Shape;17375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76" name="Google Shape;17376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77" name="Google Shape;17377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78" name="Google Shape;17378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79" name="Google Shape;17379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80" name="Google Shape;17380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81" name="Google Shape;17381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82" name="Google Shape;17382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83" name="Google Shape;17383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7384" name="Google Shape;17384;p37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385" name="Google Shape;17385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86" name="Google Shape;17386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87" name="Google Shape;17387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88" name="Google Shape;17388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89" name="Google Shape;17389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90" name="Google Shape;17390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91" name="Google Shape;17391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92" name="Google Shape;17392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93" name="Google Shape;17393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94" name="Google Shape;17394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95" name="Google Shape;17395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96" name="Google Shape;17396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97" name="Google Shape;17397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98" name="Google Shape;17398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99" name="Google Shape;17399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7400" name="Google Shape;17400;p37"/>
              <p:cNvGrpSpPr/>
              <p:nvPr/>
            </p:nvGrpSpPr>
            <p:grpSpPr>
              <a:xfrm rot="-9393934" flipH="1">
                <a:off x="8012822" y="2117653"/>
                <a:ext cx="1511113" cy="1604049"/>
                <a:chOff x="7805848" y="0"/>
                <a:chExt cx="1338162" cy="1420462"/>
              </a:xfrm>
            </p:grpSpPr>
            <p:grpSp>
              <p:nvGrpSpPr>
                <p:cNvPr id="17401" name="Google Shape;17401;p37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402" name="Google Shape;17402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03" name="Google Shape;17403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04" name="Google Shape;17404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05" name="Google Shape;17405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06" name="Google Shape;17406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07" name="Google Shape;17407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08" name="Google Shape;17408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09" name="Google Shape;17409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10" name="Google Shape;17410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11" name="Google Shape;17411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12" name="Google Shape;17412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13" name="Google Shape;17413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14" name="Google Shape;17414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15" name="Google Shape;17415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16" name="Google Shape;17416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7417" name="Google Shape;17417;p37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418" name="Google Shape;17418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19" name="Google Shape;17419;p37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20" name="Google Shape;17420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21" name="Google Shape;17421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22" name="Google Shape;17422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23" name="Google Shape;17423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24" name="Google Shape;17424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25" name="Google Shape;17425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26" name="Google Shape;17426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27" name="Google Shape;17427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28" name="Google Shape;17428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29" name="Google Shape;17429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30" name="Google Shape;17430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31" name="Google Shape;17431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32" name="Google Shape;17432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7433" name="Google Shape;17433;p37"/>
                <p:cNvGrpSpPr/>
                <p:nvPr/>
              </p:nvGrpSpPr>
              <p:grpSpPr>
                <a:xfrm rot="10800000" flipH="1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7434" name="Google Shape;17434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35" name="Google Shape;17435;p37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36" name="Google Shape;17436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37" name="Google Shape;17437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38" name="Google Shape;17438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39" name="Google Shape;17439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40" name="Google Shape;17440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41" name="Google Shape;17441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42" name="Google Shape;17442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43" name="Google Shape;17443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44" name="Google Shape;17444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45" name="Google Shape;17445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46" name="Google Shape;17446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47" name="Google Shape;17447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48" name="Google Shape;17448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sp>
            <p:nvSpPr>
              <p:cNvPr id="17449" name="Google Shape;17449;p37"/>
              <p:cNvSpPr/>
              <p:nvPr/>
            </p:nvSpPr>
            <p:spPr>
              <a:xfrm rot="-1945213">
                <a:off x="8144671" y="2715112"/>
                <a:ext cx="694000" cy="383370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50" name="Google Shape;17450;p37"/>
              <p:cNvSpPr/>
              <p:nvPr/>
            </p:nvSpPr>
            <p:spPr>
              <a:xfrm rot="-1945032">
                <a:off x="7829533" y="4332290"/>
                <a:ext cx="393077" cy="217153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451" name="Google Shape;17451;p37"/>
            <p:cNvGrpSpPr/>
            <p:nvPr/>
          </p:nvGrpSpPr>
          <p:grpSpPr>
            <a:xfrm>
              <a:off x="-773653" y="-92530"/>
              <a:ext cx="2738898" cy="4289227"/>
              <a:chOff x="-773653" y="-92530"/>
              <a:chExt cx="2738898" cy="4289227"/>
            </a:xfrm>
          </p:grpSpPr>
          <p:grpSp>
            <p:nvGrpSpPr>
              <p:cNvPr id="17452" name="Google Shape;17452;p37"/>
              <p:cNvGrpSpPr/>
              <p:nvPr/>
            </p:nvGrpSpPr>
            <p:grpSpPr>
              <a:xfrm rot="-9318850" flipH="1">
                <a:off x="-41914" y="1013412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7453" name="Google Shape;17453;p37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454" name="Google Shape;17454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55" name="Google Shape;17455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56" name="Google Shape;17456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57" name="Google Shape;17457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58" name="Google Shape;17458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59" name="Google Shape;17459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60" name="Google Shape;17460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61" name="Google Shape;17461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62" name="Google Shape;17462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63" name="Google Shape;17463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64" name="Google Shape;17464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65" name="Google Shape;17465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66" name="Google Shape;17466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67" name="Google Shape;17467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68" name="Google Shape;17468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7469" name="Google Shape;17469;p37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470" name="Google Shape;17470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71" name="Google Shape;17471;p37"/>
                  <p:cNvSpPr/>
                  <p:nvPr/>
                </p:nvSpPr>
                <p:spPr>
                  <a:xfrm>
                    <a:off x="2092310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72" name="Google Shape;17472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73" name="Google Shape;17473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74" name="Google Shape;17474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75" name="Google Shape;17475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76" name="Google Shape;17476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77" name="Google Shape;17477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78" name="Google Shape;17478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79" name="Google Shape;17479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80" name="Google Shape;17480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81" name="Google Shape;17481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82" name="Google Shape;17482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83" name="Google Shape;17483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84" name="Google Shape;17484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7485" name="Google Shape;17485;p37"/>
                <p:cNvGrpSpPr/>
                <p:nvPr/>
              </p:nvGrpSpPr>
              <p:grpSpPr>
                <a:xfrm rot="10800000" flipH="1">
                  <a:off x="8055516" y="710237"/>
                  <a:ext cx="977894" cy="710225"/>
                  <a:chOff x="1889866" y="847750"/>
                  <a:chExt cx="977894" cy="710225"/>
                </a:xfrm>
              </p:grpSpPr>
              <p:sp>
                <p:nvSpPr>
                  <p:cNvPr id="17486" name="Google Shape;17486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87" name="Google Shape;17487;p37"/>
                  <p:cNvSpPr/>
                  <p:nvPr/>
                </p:nvSpPr>
                <p:spPr>
                  <a:xfrm>
                    <a:off x="1889866" y="904566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88" name="Google Shape;17488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89" name="Google Shape;17489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90" name="Google Shape;17490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91" name="Google Shape;17491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92" name="Google Shape;17492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93" name="Google Shape;17493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94" name="Google Shape;17494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95" name="Google Shape;17495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96" name="Google Shape;17496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97" name="Google Shape;17497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98" name="Google Shape;17498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499" name="Google Shape;17499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00" name="Google Shape;17500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7501" name="Google Shape;17501;p37"/>
              <p:cNvGrpSpPr/>
              <p:nvPr/>
            </p:nvGrpSpPr>
            <p:grpSpPr>
              <a:xfrm rot="-9318850" flipH="1">
                <a:off x="-507754" y="2350472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7502" name="Google Shape;17502;p37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503" name="Google Shape;17503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04" name="Google Shape;17504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05" name="Google Shape;17505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06" name="Google Shape;17506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07" name="Google Shape;17507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08" name="Google Shape;17508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09" name="Google Shape;17509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10" name="Google Shape;17510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11" name="Google Shape;17511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12" name="Google Shape;17512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13" name="Google Shape;17513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14" name="Google Shape;17514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15" name="Google Shape;17515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16" name="Google Shape;17516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17" name="Google Shape;17517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7518" name="Google Shape;17518;p37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519" name="Google Shape;17519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20" name="Google Shape;17520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21" name="Google Shape;17521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22" name="Google Shape;17522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23" name="Google Shape;17523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24" name="Google Shape;17524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25" name="Google Shape;17525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26" name="Google Shape;17526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27" name="Google Shape;17527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28" name="Google Shape;17528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29" name="Google Shape;17529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30" name="Google Shape;17530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31" name="Google Shape;17531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32" name="Google Shape;17532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33" name="Google Shape;17533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7534" name="Google Shape;17534;p37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535" name="Google Shape;17535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36" name="Google Shape;17536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37" name="Google Shape;17537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38" name="Google Shape;17538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39" name="Google Shape;17539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40" name="Google Shape;17540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41" name="Google Shape;17541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42" name="Google Shape;17542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43" name="Google Shape;17543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44" name="Google Shape;17544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45" name="Google Shape;17545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46" name="Google Shape;17546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47" name="Google Shape;17547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48" name="Google Shape;17548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49" name="Google Shape;17549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7550" name="Google Shape;17550;p37"/>
              <p:cNvGrpSpPr/>
              <p:nvPr/>
            </p:nvGrpSpPr>
            <p:grpSpPr>
              <a:xfrm rot="6377256" flipH="1">
                <a:off x="227988" y="55610"/>
                <a:ext cx="1511080" cy="1604014"/>
                <a:chOff x="7805848" y="0"/>
                <a:chExt cx="1338162" cy="1420462"/>
              </a:xfrm>
            </p:grpSpPr>
            <p:grpSp>
              <p:nvGrpSpPr>
                <p:cNvPr id="17551" name="Google Shape;17551;p37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552" name="Google Shape;17552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53" name="Google Shape;17553;p37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54" name="Google Shape;17554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55" name="Google Shape;17555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56" name="Google Shape;17556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57" name="Google Shape;17557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58" name="Google Shape;17558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59" name="Google Shape;17559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60" name="Google Shape;17560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61" name="Google Shape;17561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62" name="Google Shape;17562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63" name="Google Shape;17563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64" name="Google Shape;17564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65" name="Google Shape;17565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66" name="Google Shape;17566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7567" name="Google Shape;17567;p37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568" name="Google Shape;17568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69" name="Google Shape;17569;p37"/>
                  <p:cNvSpPr/>
                  <p:nvPr/>
                </p:nvSpPr>
                <p:spPr>
                  <a:xfrm>
                    <a:off x="2092310" y="1174492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70" name="Google Shape;17570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71" name="Google Shape;17571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72" name="Google Shape;17572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73" name="Google Shape;17573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74" name="Google Shape;17574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75" name="Google Shape;17575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76" name="Google Shape;17576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77" name="Google Shape;17577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78" name="Google Shape;17578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79" name="Google Shape;17579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80" name="Google Shape;17580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81" name="Google Shape;17581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82" name="Google Shape;17582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7583" name="Google Shape;17583;p37"/>
                <p:cNvGrpSpPr/>
                <p:nvPr/>
              </p:nvGrpSpPr>
              <p:grpSpPr>
                <a:xfrm rot="10800000" flipH="1">
                  <a:off x="8055516" y="710237"/>
                  <a:ext cx="977894" cy="710225"/>
                  <a:chOff x="1889866" y="847750"/>
                  <a:chExt cx="977894" cy="710225"/>
                </a:xfrm>
              </p:grpSpPr>
              <p:sp>
                <p:nvSpPr>
                  <p:cNvPr id="17584" name="Google Shape;17584;p37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85" name="Google Shape;17585;p37"/>
                  <p:cNvSpPr/>
                  <p:nvPr/>
                </p:nvSpPr>
                <p:spPr>
                  <a:xfrm>
                    <a:off x="1889866" y="904566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86" name="Google Shape;17586;p37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87" name="Google Shape;17587;p37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88" name="Google Shape;17588;p37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89" name="Google Shape;17589;p37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90" name="Google Shape;17590;p37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91" name="Google Shape;17591;p37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92" name="Google Shape;17592;p37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93" name="Google Shape;17593;p37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94" name="Google Shape;17594;p37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95" name="Google Shape;17595;p37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96" name="Google Shape;17596;p37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97" name="Google Shape;17597;p37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598" name="Google Shape;17598;p37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sp>
            <p:nvSpPr>
              <p:cNvPr id="17599" name="Google Shape;17599;p37"/>
              <p:cNvSpPr/>
              <p:nvPr/>
            </p:nvSpPr>
            <p:spPr>
              <a:xfrm rot="-2700000">
                <a:off x="1269657" y="538670"/>
                <a:ext cx="464099" cy="465025"/>
              </a:xfrm>
              <a:custGeom>
                <a:avLst/>
                <a:gdLst/>
                <a:ahLst/>
                <a:cxnLst/>
                <a:rect l="l" t="t" r="r" b="b"/>
                <a:pathLst>
                  <a:path w="18056" h="18092" extrusionOk="0">
                    <a:moveTo>
                      <a:pt x="6695" y="1472"/>
                    </a:moveTo>
                    <a:cubicBezTo>
                      <a:pt x="6713" y="1486"/>
                      <a:pt x="6734" y="1495"/>
                      <a:pt x="6757" y="1495"/>
                    </a:cubicBezTo>
                    <a:cubicBezTo>
                      <a:pt x="6764" y="1495"/>
                      <a:pt x="6771" y="1494"/>
                      <a:pt x="6778" y="1492"/>
                    </a:cubicBezTo>
                    <a:cubicBezTo>
                      <a:pt x="6751" y="1486"/>
                      <a:pt x="6723" y="1479"/>
                      <a:pt x="6695" y="1472"/>
                    </a:cubicBezTo>
                    <a:close/>
                    <a:moveTo>
                      <a:pt x="13763" y="3827"/>
                    </a:moveTo>
                    <a:lnTo>
                      <a:pt x="13763" y="3827"/>
                    </a:lnTo>
                    <a:cubicBezTo>
                      <a:pt x="14709" y="4623"/>
                      <a:pt x="15616" y="5469"/>
                      <a:pt x="16535" y="6265"/>
                    </a:cubicBezTo>
                    <a:lnTo>
                      <a:pt x="14104" y="4106"/>
                    </a:lnTo>
                    <a:cubicBezTo>
                      <a:pt x="14006" y="3995"/>
                      <a:pt x="13890" y="3903"/>
                      <a:pt x="13763" y="3827"/>
                    </a:cubicBezTo>
                    <a:close/>
                    <a:moveTo>
                      <a:pt x="3092" y="0"/>
                    </a:moveTo>
                    <a:cubicBezTo>
                      <a:pt x="2894" y="0"/>
                      <a:pt x="2699" y="26"/>
                      <a:pt x="2493" y="64"/>
                    </a:cubicBezTo>
                    <a:cubicBezTo>
                      <a:pt x="2067" y="185"/>
                      <a:pt x="1702" y="459"/>
                      <a:pt x="1429" y="824"/>
                    </a:cubicBezTo>
                    <a:cubicBezTo>
                      <a:pt x="547" y="1918"/>
                      <a:pt x="274" y="3377"/>
                      <a:pt x="760" y="4714"/>
                    </a:cubicBezTo>
                    <a:cubicBezTo>
                      <a:pt x="882" y="4988"/>
                      <a:pt x="942" y="5261"/>
                      <a:pt x="882" y="5565"/>
                    </a:cubicBezTo>
                    <a:cubicBezTo>
                      <a:pt x="790" y="5778"/>
                      <a:pt x="638" y="5961"/>
                      <a:pt x="486" y="6113"/>
                    </a:cubicBezTo>
                    <a:cubicBezTo>
                      <a:pt x="0" y="6751"/>
                      <a:pt x="334" y="7663"/>
                      <a:pt x="730" y="8392"/>
                    </a:cubicBezTo>
                    <a:cubicBezTo>
                      <a:pt x="1672" y="10064"/>
                      <a:pt x="2888" y="11614"/>
                      <a:pt x="4316" y="12921"/>
                    </a:cubicBezTo>
                    <a:cubicBezTo>
                      <a:pt x="5684" y="14076"/>
                      <a:pt x="7113" y="15170"/>
                      <a:pt x="8663" y="16113"/>
                    </a:cubicBezTo>
                    <a:cubicBezTo>
                      <a:pt x="9392" y="16660"/>
                      <a:pt x="10183" y="17116"/>
                      <a:pt x="11034" y="17511"/>
                    </a:cubicBezTo>
                    <a:cubicBezTo>
                      <a:pt x="11917" y="17881"/>
                      <a:pt x="12853" y="18091"/>
                      <a:pt x="13818" y="18091"/>
                    </a:cubicBezTo>
                    <a:cubicBezTo>
                      <a:pt x="13882" y="18091"/>
                      <a:pt x="13947" y="18090"/>
                      <a:pt x="14013" y="18088"/>
                    </a:cubicBezTo>
                    <a:cubicBezTo>
                      <a:pt x="15259" y="18088"/>
                      <a:pt x="16596" y="17724"/>
                      <a:pt x="17326" y="16721"/>
                    </a:cubicBezTo>
                    <a:cubicBezTo>
                      <a:pt x="17842" y="15930"/>
                      <a:pt x="18055" y="14958"/>
                      <a:pt x="17873" y="14015"/>
                    </a:cubicBezTo>
                    <a:cubicBezTo>
                      <a:pt x="17690" y="13104"/>
                      <a:pt x="17386" y="12192"/>
                      <a:pt x="16931" y="11371"/>
                    </a:cubicBezTo>
                    <a:cubicBezTo>
                      <a:pt x="15715" y="8848"/>
                      <a:pt x="14225" y="6265"/>
                      <a:pt x="11824" y="4836"/>
                    </a:cubicBezTo>
                    <a:cubicBezTo>
                      <a:pt x="11034" y="4380"/>
                      <a:pt x="10213" y="4015"/>
                      <a:pt x="9362" y="3772"/>
                    </a:cubicBezTo>
                    <a:cubicBezTo>
                      <a:pt x="8799" y="3591"/>
                      <a:pt x="8183" y="3442"/>
                      <a:pt x="7589" y="3442"/>
                    </a:cubicBezTo>
                    <a:cubicBezTo>
                      <a:pt x="7189" y="3442"/>
                      <a:pt x="6799" y="3509"/>
                      <a:pt x="6444" y="3681"/>
                    </a:cubicBezTo>
                    <a:cubicBezTo>
                      <a:pt x="5228" y="4258"/>
                      <a:pt x="4803" y="5900"/>
                      <a:pt x="5167" y="7207"/>
                    </a:cubicBezTo>
                    <a:cubicBezTo>
                      <a:pt x="5563" y="8483"/>
                      <a:pt x="6505" y="9547"/>
                      <a:pt x="7447" y="10489"/>
                    </a:cubicBezTo>
                    <a:cubicBezTo>
                      <a:pt x="8055" y="11097"/>
                      <a:pt x="8693" y="11645"/>
                      <a:pt x="9392" y="12161"/>
                    </a:cubicBezTo>
                    <a:cubicBezTo>
                      <a:pt x="9879" y="12556"/>
                      <a:pt x="10456" y="12800"/>
                      <a:pt x="11095" y="12921"/>
                    </a:cubicBezTo>
                    <a:cubicBezTo>
                      <a:pt x="11207" y="12944"/>
                      <a:pt x="11320" y="12955"/>
                      <a:pt x="11434" y="12955"/>
                    </a:cubicBezTo>
                    <a:cubicBezTo>
                      <a:pt x="11932" y="12955"/>
                      <a:pt x="12425" y="12740"/>
                      <a:pt x="12797" y="12344"/>
                    </a:cubicBezTo>
                    <a:cubicBezTo>
                      <a:pt x="13192" y="11797"/>
                      <a:pt x="13253" y="11067"/>
                      <a:pt x="12979" y="10459"/>
                    </a:cubicBezTo>
                    <a:cubicBezTo>
                      <a:pt x="12706" y="9851"/>
                      <a:pt x="12250" y="9334"/>
                      <a:pt x="11672" y="8970"/>
                    </a:cubicBezTo>
                    <a:cubicBezTo>
                      <a:pt x="11464" y="8824"/>
                      <a:pt x="11213" y="8692"/>
                      <a:pt x="10978" y="8692"/>
                    </a:cubicBezTo>
                    <a:cubicBezTo>
                      <a:pt x="10870" y="8692"/>
                      <a:pt x="10765" y="8720"/>
                      <a:pt x="10669" y="8787"/>
                    </a:cubicBezTo>
                    <a:cubicBezTo>
                      <a:pt x="11050" y="8289"/>
                      <a:pt x="10526" y="7508"/>
                      <a:pt x="9916" y="7508"/>
                    </a:cubicBezTo>
                    <a:cubicBezTo>
                      <a:pt x="9893" y="7508"/>
                      <a:pt x="9871" y="7509"/>
                      <a:pt x="9848" y="7511"/>
                    </a:cubicBezTo>
                    <a:cubicBezTo>
                      <a:pt x="9210" y="7632"/>
                      <a:pt x="8784" y="8210"/>
                      <a:pt x="8845" y="8879"/>
                    </a:cubicBezTo>
                    <a:cubicBezTo>
                      <a:pt x="8936" y="9517"/>
                      <a:pt x="9301" y="10064"/>
                      <a:pt x="9848" y="10398"/>
                    </a:cubicBezTo>
                    <a:cubicBezTo>
                      <a:pt x="10046" y="10550"/>
                      <a:pt x="10327" y="10649"/>
                      <a:pt x="10574" y="10649"/>
                    </a:cubicBezTo>
                    <a:cubicBezTo>
                      <a:pt x="10821" y="10649"/>
                      <a:pt x="11034" y="10550"/>
                      <a:pt x="11095" y="10307"/>
                    </a:cubicBezTo>
                    <a:cubicBezTo>
                      <a:pt x="11216" y="9973"/>
                      <a:pt x="10882" y="9669"/>
                      <a:pt x="10578" y="9456"/>
                    </a:cubicBezTo>
                    <a:cubicBezTo>
                      <a:pt x="10766" y="9369"/>
                      <a:pt x="10961" y="9329"/>
                      <a:pt x="11152" y="9329"/>
                    </a:cubicBezTo>
                    <a:cubicBezTo>
                      <a:pt x="11762" y="9329"/>
                      <a:pt x="12331" y="9743"/>
                      <a:pt x="12493" y="10368"/>
                    </a:cubicBezTo>
                    <a:cubicBezTo>
                      <a:pt x="12706" y="11219"/>
                      <a:pt x="12128" y="12040"/>
                      <a:pt x="11247" y="12100"/>
                    </a:cubicBezTo>
                    <a:cubicBezTo>
                      <a:pt x="11209" y="12103"/>
                      <a:pt x="11172" y="12105"/>
                      <a:pt x="11136" y="12105"/>
                    </a:cubicBezTo>
                    <a:cubicBezTo>
                      <a:pt x="10422" y="12105"/>
                      <a:pt x="9791" y="11557"/>
                      <a:pt x="9271" y="11037"/>
                    </a:cubicBezTo>
                    <a:cubicBezTo>
                      <a:pt x="8268" y="10125"/>
                      <a:pt x="7356" y="9122"/>
                      <a:pt x="6535" y="8027"/>
                    </a:cubicBezTo>
                    <a:cubicBezTo>
                      <a:pt x="6201" y="7632"/>
                      <a:pt x="5988" y="7116"/>
                      <a:pt x="5958" y="6568"/>
                    </a:cubicBezTo>
                    <a:cubicBezTo>
                      <a:pt x="5958" y="5657"/>
                      <a:pt x="6839" y="4897"/>
                      <a:pt x="7751" y="4745"/>
                    </a:cubicBezTo>
                    <a:cubicBezTo>
                      <a:pt x="7880" y="4728"/>
                      <a:pt x="8009" y="4719"/>
                      <a:pt x="8137" y="4719"/>
                    </a:cubicBezTo>
                    <a:cubicBezTo>
                      <a:pt x="8919" y="4719"/>
                      <a:pt x="9691" y="5018"/>
                      <a:pt x="10395" y="5383"/>
                    </a:cubicBezTo>
                    <a:cubicBezTo>
                      <a:pt x="13982" y="7328"/>
                      <a:pt x="16383" y="10885"/>
                      <a:pt x="16809" y="14958"/>
                    </a:cubicBezTo>
                    <a:cubicBezTo>
                      <a:pt x="16870" y="15262"/>
                      <a:pt x="16809" y="15626"/>
                      <a:pt x="16596" y="15900"/>
                    </a:cubicBezTo>
                    <a:cubicBezTo>
                      <a:pt x="16231" y="16295"/>
                      <a:pt x="15563" y="16082"/>
                      <a:pt x="15046" y="16295"/>
                    </a:cubicBezTo>
                    <a:cubicBezTo>
                      <a:pt x="14833" y="16417"/>
                      <a:pt x="14681" y="16599"/>
                      <a:pt x="14438" y="16721"/>
                    </a:cubicBezTo>
                    <a:cubicBezTo>
                      <a:pt x="14238" y="16838"/>
                      <a:pt x="14010" y="16883"/>
                      <a:pt x="13773" y="16883"/>
                    </a:cubicBezTo>
                    <a:cubicBezTo>
                      <a:pt x="13398" y="16883"/>
                      <a:pt x="12998" y="16771"/>
                      <a:pt x="12645" y="16660"/>
                    </a:cubicBezTo>
                    <a:cubicBezTo>
                      <a:pt x="8207" y="15110"/>
                      <a:pt x="3982" y="12404"/>
                      <a:pt x="1702" y="8301"/>
                    </a:cubicBezTo>
                    <a:cubicBezTo>
                      <a:pt x="2341" y="7632"/>
                      <a:pt x="2432" y="6629"/>
                      <a:pt x="1915" y="5869"/>
                    </a:cubicBezTo>
                    <a:cubicBezTo>
                      <a:pt x="2249" y="5413"/>
                      <a:pt x="1885" y="4775"/>
                      <a:pt x="1763" y="4228"/>
                    </a:cubicBezTo>
                    <a:cubicBezTo>
                      <a:pt x="1520" y="3103"/>
                      <a:pt x="2371" y="1979"/>
                      <a:pt x="3404" y="1523"/>
                    </a:cubicBezTo>
                    <a:cubicBezTo>
                      <a:pt x="3902" y="1324"/>
                      <a:pt x="4433" y="1244"/>
                      <a:pt x="4970" y="1244"/>
                    </a:cubicBezTo>
                    <a:cubicBezTo>
                      <a:pt x="5551" y="1244"/>
                      <a:pt x="6138" y="1337"/>
                      <a:pt x="6695" y="1472"/>
                    </a:cubicBezTo>
                    <a:lnTo>
                      <a:pt x="6695" y="1472"/>
                    </a:lnTo>
                    <a:cubicBezTo>
                      <a:pt x="6610" y="1404"/>
                      <a:pt x="6598" y="1200"/>
                      <a:pt x="6718" y="1128"/>
                    </a:cubicBezTo>
                    <a:cubicBezTo>
                      <a:pt x="6794" y="1097"/>
                      <a:pt x="6877" y="1082"/>
                      <a:pt x="6961" y="1082"/>
                    </a:cubicBezTo>
                    <a:cubicBezTo>
                      <a:pt x="7044" y="1082"/>
                      <a:pt x="7128" y="1097"/>
                      <a:pt x="7204" y="1128"/>
                    </a:cubicBezTo>
                    <a:cubicBezTo>
                      <a:pt x="9180" y="1796"/>
                      <a:pt x="11003" y="2830"/>
                      <a:pt x="12614" y="4167"/>
                    </a:cubicBezTo>
                    <a:cubicBezTo>
                      <a:pt x="12557" y="3852"/>
                      <a:pt x="12905" y="3618"/>
                      <a:pt x="13226" y="3618"/>
                    </a:cubicBezTo>
                    <a:cubicBezTo>
                      <a:pt x="13245" y="3618"/>
                      <a:pt x="13264" y="3618"/>
                      <a:pt x="13283" y="3620"/>
                    </a:cubicBezTo>
                    <a:cubicBezTo>
                      <a:pt x="13448" y="3670"/>
                      <a:pt x="13612" y="3737"/>
                      <a:pt x="13763" y="3827"/>
                    </a:cubicBezTo>
                    <a:lnTo>
                      <a:pt x="13763" y="3827"/>
                    </a:lnTo>
                    <a:cubicBezTo>
                      <a:pt x="12143" y="2465"/>
                      <a:pt x="10408" y="1247"/>
                      <a:pt x="8298" y="672"/>
                    </a:cubicBezTo>
                    <a:cubicBezTo>
                      <a:pt x="6718" y="307"/>
                      <a:pt x="5076" y="64"/>
                      <a:pt x="3465" y="33"/>
                    </a:cubicBezTo>
                    <a:cubicBezTo>
                      <a:pt x="3337" y="10"/>
                      <a:pt x="3214" y="0"/>
                      <a:pt x="3092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00" name="Google Shape;17600;p37"/>
              <p:cNvSpPr/>
              <p:nvPr/>
            </p:nvSpPr>
            <p:spPr>
              <a:xfrm rot="1591804" flipH="1">
                <a:off x="669263" y="1653883"/>
                <a:ext cx="393068" cy="217146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6285153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7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02" name="Google Shape;17602;p38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7603" name="Google Shape;17603;p3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604" name="Google Shape;17604;p3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7605" name="Google Shape;17605;p38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06" name="Google Shape;17606;p38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07" name="Google Shape;17607;p38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08" name="Google Shape;17608;p38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09" name="Google Shape;17609;p38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0" name="Google Shape;17610;p38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1" name="Google Shape;17611;p38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2" name="Google Shape;17612;p38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3" name="Google Shape;17613;p38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4" name="Google Shape;17614;p38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5" name="Google Shape;17615;p38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6" name="Google Shape;17616;p38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7" name="Google Shape;17617;p38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8" name="Google Shape;17618;p38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19" name="Google Shape;17619;p38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0" name="Google Shape;17620;p38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1" name="Google Shape;17621;p38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2" name="Google Shape;17622;p3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3" name="Google Shape;17623;p3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4" name="Google Shape;17624;p3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5" name="Google Shape;17625;p3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6" name="Google Shape;17626;p3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7" name="Google Shape;17627;p3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8" name="Google Shape;17628;p3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29" name="Google Shape;17629;p3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630" name="Google Shape;17630;p3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7631" name="Google Shape;17631;p3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32" name="Google Shape;17632;p3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33" name="Google Shape;17633;p3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34" name="Google Shape;17634;p3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35" name="Google Shape;17635;p3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36" name="Google Shape;17636;p3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37" name="Google Shape;17637;p3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38" name="Google Shape;17638;p3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39" name="Google Shape;17639;p3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0" name="Google Shape;17640;p38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1" name="Google Shape;17641;p3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2" name="Google Shape;17642;p3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3" name="Google Shape;17643;p3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4" name="Google Shape;17644;p3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5" name="Google Shape;17645;p3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6" name="Google Shape;17646;p3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7" name="Google Shape;17647;p3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8" name="Google Shape;17648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49" name="Google Shape;17649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50" name="Google Shape;17650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51" name="Google Shape;17651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52" name="Google Shape;17652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53" name="Google Shape;17653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54" name="Google Shape;17654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55" name="Google Shape;17655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56" name="Google Shape;17656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7657" name="Google Shape;17657;p3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58" name="Google Shape;17658;p3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59" name="Google Shape;17659;p3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60" name="Google Shape;17660;p3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61" name="Google Shape;17661;p3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62" name="Google Shape;17662;p3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63" name="Google Shape;17663;p3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64" name="Google Shape;17664;p3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65" name="Google Shape;17665;p3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66" name="Google Shape;17666;p3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67" name="Google Shape;17667;p3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68" name="Google Shape;17668;p3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69" name="Google Shape;17669;p38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70" name="Google Shape;17670;p38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71" name="Google Shape;17671;p38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72" name="Google Shape;17672;p38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73" name="Google Shape;17673;p38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74" name="Google Shape;17674;p38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75" name="Google Shape;17675;p38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76" name="Google Shape;17676;p38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77" name="Google Shape;17677;p3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78" name="Google Shape;17678;p3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79" name="Google Shape;17679;p3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80" name="Google Shape;17680;p3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81" name="Google Shape;17681;p3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82" name="Google Shape;17682;p3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83" name="Google Shape;17683;p3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84" name="Google Shape;17684;p3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85" name="Google Shape;17685;p3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86" name="Google Shape;17686;p3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87" name="Google Shape;17687;p3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88" name="Google Shape;17688;p3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89" name="Google Shape;17689;p3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90" name="Google Shape;17690;p3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91" name="Google Shape;17691;p3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92" name="Google Shape;17692;p3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93" name="Google Shape;17693;p38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94" name="Google Shape;17694;p38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95" name="Google Shape;17695;p38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96" name="Google Shape;17696;p38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97" name="Google Shape;17697;p38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98" name="Google Shape;17698;p38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99" name="Google Shape;17699;p38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00" name="Google Shape;17700;p38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01" name="Google Shape;17701;p38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02" name="Google Shape;17702;p3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03" name="Google Shape;17703;p38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04" name="Google Shape;17704;p38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05" name="Google Shape;17705;p38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06" name="Google Shape;17706;p38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07" name="Google Shape;17707;p38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08" name="Google Shape;17708;p38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09" name="Google Shape;17709;p38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0" name="Google Shape;17710;p38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1" name="Google Shape;17711;p38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2" name="Google Shape;17712;p38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3" name="Google Shape;17713;p38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4" name="Google Shape;17714;p38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5" name="Google Shape;17715;p38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6" name="Google Shape;17716;p38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7" name="Google Shape;17717;p38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8" name="Google Shape;17718;p38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19" name="Google Shape;17719;p38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0" name="Google Shape;17720;p3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1" name="Google Shape;17721;p3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2" name="Google Shape;17722;p3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3" name="Google Shape;17723;p3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4" name="Google Shape;17724;p3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5" name="Google Shape;17725;p3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6" name="Google Shape;17726;p3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7" name="Google Shape;17727;p3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8" name="Google Shape;17728;p3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29" name="Google Shape;17729;p38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0" name="Google Shape;17730;p38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1" name="Google Shape;17731;p38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2" name="Google Shape;17732;p38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3" name="Google Shape;17733;p38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4" name="Google Shape;17734;p38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5" name="Google Shape;17735;p38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6" name="Google Shape;17736;p38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7" name="Google Shape;17737;p38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8" name="Google Shape;17738;p38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39" name="Google Shape;17739;p38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0" name="Google Shape;17740;p38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1" name="Google Shape;17741;p38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2" name="Google Shape;17742;p38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3" name="Google Shape;17743;p38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4" name="Google Shape;17744;p38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5" name="Google Shape;17745;p38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6" name="Google Shape;17746;p3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7" name="Google Shape;17747;p3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8" name="Google Shape;17748;p3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49" name="Google Shape;17749;p3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50" name="Google Shape;17750;p3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51" name="Google Shape;17751;p3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52" name="Google Shape;17752;p3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53" name="Google Shape;17753;p3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54" name="Google Shape;17754;p3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55" name="Google Shape;17755;p38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56" name="Google Shape;17756;p3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757" name="Google Shape;17757;p3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758" name="Google Shape;17758;p3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59" name="Google Shape;17759;p3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60" name="Google Shape;17760;p3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61" name="Google Shape;17761;p3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62" name="Google Shape;17762;p3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63" name="Google Shape;17763;p3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64" name="Google Shape;17764;p3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65" name="Google Shape;17765;p3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66" name="Google Shape;17766;p3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67" name="Google Shape;17767;p3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68" name="Google Shape;17768;p3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69" name="Google Shape;17769;p3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70" name="Google Shape;17770;p3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71" name="Google Shape;17771;p3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72" name="Google Shape;17772;p3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73" name="Google Shape;17773;p3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74" name="Google Shape;17774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75" name="Google Shape;17775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76" name="Google Shape;17776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77" name="Google Shape;17777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78" name="Google Shape;17778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79" name="Google Shape;17779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80" name="Google Shape;17780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81" name="Google Shape;17781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82" name="Google Shape;17782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83" name="Google Shape;17783;p3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7784" name="Google Shape;17784;p38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85" name="Google Shape;17785;p3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86" name="Google Shape;17786;p3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87" name="Google Shape;17787;p3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88" name="Google Shape;17788;p3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789" name="Google Shape;17789;p3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790" name="Google Shape;17790;p3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91" name="Google Shape;17791;p3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92" name="Google Shape;17792;p3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93" name="Google Shape;17793;p3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94" name="Google Shape;17794;p3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95" name="Google Shape;17795;p3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96" name="Google Shape;17796;p3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97" name="Google Shape;17797;p3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98" name="Google Shape;17798;p3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99" name="Google Shape;17799;p3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0" name="Google Shape;17800;p3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1" name="Google Shape;17801;p3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2" name="Google Shape;17802;p3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3" name="Google Shape;17803;p3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4" name="Google Shape;17804;p3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5" name="Google Shape;17805;p3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6" name="Google Shape;17806;p3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7" name="Google Shape;17807;p3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8" name="Google Shape;17808;p3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9" name="Google Shape;17809;p3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10" name="Google Shape;17810;p3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11" name="Google Shape;17811;p3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12" name="Google Shape;17812;p3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13" name="Google Shape;17813;p3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14" name="Google Shape;17814;p3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15" name="Google Shape;17815;p3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7816" name="Google Shape;17816;p3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817" name="Google Shape;17817;p3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818" name="Google Shape;17818;p3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19" name="Google Shape;17819;p3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0" name="Google Shape;17820;p3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1" name="Google Shape;17821;p3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2" name="Google Shape;17822;p3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3" name="Google Shape;17823;p3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4" name="Google Shape;17824;p3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5" name="Google Shape;17825;p3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6" name="Google Shape;17826;p3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7" name="Google Shape;17827;p3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8" name="Google Shape;17828;p3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29" name="Google Shape;17829;p3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0" name="Google Shape;17830;p3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1" name="Google Shape;17831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2" name="Google Shape;17832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3" name="Google Shape;17833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4" name="Google Shape;17834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5" name="Google Shape;17835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6" name="Google Shape;17836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7" name="Google Shape;17837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8" name="Google Shape;17838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39" name="Google Shape;17839;p3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40" name="Google Shape;17840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41" name="Google Shape;17841;p3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42" name="Google Shape;17842;p3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43" name="Google Shape;17843;p3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7844" name="Google Shape;17844;p38"/>
          <p:cNvSpPr txBox="1">
            <a:spLocks noGrp="1"/>
          </p:cNvSpPr>
          <p:nvPr>
            <p:ph type="title"/>
          </p:nvPr>
        </p:nvSpPr>
        <p:spPr>
          <a:xfrm>
            <a:off x="2158267" y="3948715"/>
            <a:ext cx="2894400" cy="7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17845" name="Google Shape;17845;p38"/>
          <p:cNvSpPr txBox="1">
            <a:spLocks noGrp="1"/>
          </p:cNvSpPr>
          <p:nvPr>
            <p:ph type="subTitle" idx="1"/>
          </p:nvPr>
        </p:nvSpPr>
        <p:spPr>
          <a:xfrm>
            <a:off x="2158267" y="4686456"/>
            <a:ext cx="2894400" cy="7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7846" name="Google Shape;17846;p38"/>
          <p:cNvSpPr txBox="1">
            <a:spLocks noGrp="1"/>
          </p:cNvSpPr>
          <p:nvPr>
            <p:ph type="title" idx="2" hasCustomPrompt="1"/>
          </p:nvPr>
        </p:nvSpPr>
        <p:spPr>
          <a:xfrm>
            <a:off x="2158267" y="1396733"/>
            <a:ext cx="2894400" cy="2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grpSp>
        <p:nvGrpSpPr>
          <p:cNvPr id="17847" name="Google Shape;17847;p38"/>
          <p:cNvGrpSpPr/>
          <p:nvPr/>
        </p:nvGrpSpPr>
        <p:grpSpPr>
          <a:xfrm>
            <a:off x="-824050" y="-562568"/>
            <a:ext cx="14317943" cy="8486285"/>
            <a:chOff x="-618038" y="-421926"/>
            <a:chExt cx="10738457" cy="6364714"/>
          </a:xfrm>
        </p:grpSpPr>
        <p:grpSp>
          <p:nvGrpSpPr>
            <p:cNvPr id="17848" name="Google Shape;17848;p38"/>
            <p:cNvGrpSpPr/>
            <p:nvPr/>
          </p:nvGrpSpPr>
          <p:grpSpPr>
            <a:xfrm>
              <a:off x="-618038" y="-421926"/>
              <a:ext cx="10738457" cy="6364714"/>
              <a:chOff x="-618038" y="-421926"/>
              <a:chExt cx="10738457" cy="6364714"/>
            </a:xfrm>
          </p:grpSpPr>
          <p:grpSp>
            <p:nvGrpSpPr>
              <p:cNvPr id="17849" name="Google Shape;17849;p38"/>
              <p:cNvGrpSpPr/>
              <p:nvPr/>
            </p:nvGrpSpPr>
            <p:grpSpPr>
              <a:xfrm>
                <a:off x="5342980" y="169321"/>
                <a:ext cx="4777438" cy="5773467"/>
                <a:chOff x="5342980" y="169321"/>
                <a:chExt cx="4777438" cy="5773467"/>
              </a:xfrm>
            </p:grpSpPr>
            <p:grpSp>
              <p:nvGrpSpPr>
                <p:cNvPr id="17850" name="Google Shape;17850;p38"/>
                <p:cNvGrpSpPr/>
                <p:nvPr/>
              </p:nvGrpSpPr>
              <p:grpSpPr>
                <a:xfrm>
                  <a:off x="5342980" y="2561131"/>
                  <a:ext cx="3801027" cy="2582373"/>
                  <a:chOff x="-127795" y="2341431"/>
                  <a:chExt cx="3801027" cy="2582373"/>
                </a:xfrm>
              </p:grpSpPr>
              <p:grpSp>
                <p:nvGrpSpPr>
                  <p:cNvPr id="17851" name="Google Shape;17851;p38"/>
                  <p:cNvGrpSpPr/>
                  <p:nvPr/>
                </p:nvGrpSpPr>
                <p:grpSpPr>
                  <a:xfrm rot="344637" flipH="1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17852" name="Google Shape;17852;p38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17853" name="Google Shape;17853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54" name="Google Shape;17854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55" name="Google Shape;17855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56" name="Google Shape;17856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57" name="Google Shape;17857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58" name="Google Shape;17858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59" name="Google Shape;17859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60" name="Google Shape;17860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61" name="Google Shape;17861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62" name="Google Shape;17862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63" name="Google Shape;17863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64" name="Google Shape;17864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65" name="Google Shape;17865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66" name="Google Shape;17866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  <p:grpSp>
                  <p:nvGrpSpPr>
                    <p:cNvPr id="17867" name="Google Shape;17867;p38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17868" name="Google Shape;17868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69" name="Google Shape;17869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70" name="Google Shape;17870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71" name="Google Shape;17871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72" name="Google Shape;17872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73" name="Google Shape;17873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74" name="Google Shape;17874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75" name="Google Shape;17875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76" name="Google Shape;17876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77" name="Google Shape;17877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78" name="Google Shape;17878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79" name="Google Shape;17879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80" name="Google Shape;17880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81" name="Google Shape;17881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  <p:grpSp>
                  <p:nvGrpSpPr>
                    <p:cNvPr id="17882" name="Google Shape;17882;p38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17883" name="Google Shape;17883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84" name="Google Shape;17884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85" name="Google Shape;17885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86" name="Google Shape;17886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87" name="Google Shape;17887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88" name="Google Shape;17888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89" name="Google Shape;17889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90" name="Google Shape;17890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91" name="Google Shape;17891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92" name="Google Shape;17892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93" name="Google Shape;17893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94" name="Google Shape;17894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95" name="Google Shape;17895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896" name="Google Shape;17896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</p:grpSp>
              <p:grpSp>
                <p:nvGrpSpPr>
                  <p:cNvPr id="17897" name="Google Shape;17897;p38"/>
                  <p:cNvGrpSpPr/>
                  <p:nvPr/>
                </p:nvGrpSpPr>
                <p:grpSpPr>
                  <a:xfrm rot="-3764223" flipH="1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17898" name="Google Shape;17898;p38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17899" name="Google Shape;17899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00" name="Google Shape;17900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01" name="Google Shape;17901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02" name="Google Shape;17902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03" name="Google Shape;17903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04" name="Google Shape;17904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05" name="Google Shape;17905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06" name="Google Shape;17906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07" name="Google Shape;17907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08" name="Google Shape;17908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09" name="Google Shape;17909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10" name="Google Shape;17910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11" name="Google Shape;17911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12" name="Google Shape;17912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  <p:grpSp>
                  <p:nvGrpSpPr>
                    <p:cNvPr id="17913" name="Google Shape;17913;p38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17914" name="Google Shape;17914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15" name="Google Shape;17915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16" name="Google Shape;17916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17" name="Google Shape;17917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18" name="Google Shape;17918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19" name="Google Shape;17919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20" name="Google Shape;17920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21" name="Google Shape;17921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22" name="Google Shape;17922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23" name="Google Shape;17923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24" name="Google Shape;17924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25" name="Google Shape;17925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26" name="Google Shape;17926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27" name="Google Shape;17927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  <p:grpSp>
                  <p:nvGrpSpPr>
                    <p:cNvPr id="17928" name="Google Shape;17928;p38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17929" name="Google Shape;17929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30" name="Google Shape;17930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31" name="Google Shape;17931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32" name="Google Shape;17932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33" name="Google Shape;17933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34" name="Google Shape;17934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35" name="Google Shape;17935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36" name="Google Shape;17936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37" name="Google Shape;17937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38" name="Google Shape;17938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39" name="Google Shape;17939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40" name="Google Shape;17940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41" name="Google Shape;17941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42" name="Google Shape;17942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</p:grpSp>
            </p:grpSp>
            <p:grpSp>
              <p:nvGrpSpPr>
                <p:cNvPr id="17943" name="Google Shape;17943;p38"/>
                <p:cNvGrpSpPr/>
                <p:nvPr/>
              </p:nvGrpSpPr>
              <p:grpSpPr>
                <a:xfrm rot="3457561" flipH="1">
                  <a:off x="6435522" y="1587902"/>
                  <a:ext cx="1699017" cy="2145040"/>
                  <a:chOff x="146217" y="2712579"/>
                  <a:chExt cx="1552966" cy="1960401"/>
                </a:xfrm>
              </p:grpSpPr>
              <p:grpSp>
                <p:nvGrpSpPr>
                  <p:cNvPr id="17944" name="Google Shape;17944;p3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7945" name="Google Shape;17945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46" name="Google Shape;17946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47" name="Google Shape;17947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48" name="Google Shape;17948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49" name="Google Shape;17949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50" name="Google Shape;17950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51" name="Google Shape;17951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52" name="Google Shape;17952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53" name="Google Shape;17953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54" name="Google Shape;17954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55" name="Google Shape;17955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56" name="Google Shape;17956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57" name="Google Shape;17957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58" name="Google Shape;17958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7959" name="Google Shape;17959;p3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7960" name="Google Shape;17960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61" name="Google Shape;17961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62" name="Google Shape;17962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63" name="Google Shape;17963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64" name="Google Shape;17964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65" name="Google Shape;17965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66" name="Google Shape;17966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67" name="Google Shape;17967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68" name="Google Shape;17968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69" name="Google Shape;17969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70" name="Google Shape;17970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71" name="Google Shape;17971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72" name="Google Shape;17972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73" name="Google Shape;17973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7974" name="Google Shape;17974;p38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7975" name="Google Shape;17975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76" name="Google Shape;17976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77" name="Google Shape;17977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78" name="Google Shape;17978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79" name="Google Shape;17979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80" name="Google Shape;17980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81" name="Google Shape;17981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82" name="Google Shape;17982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83" name="Google Shape;17983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84" name="Google Shape;17984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85" name="Google Shape;17985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86" name="Google Shape;17986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87" name="Google Shape;17987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7988" name="Google Shape;17988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7989" name="Google Shape;17989;p38"/>
                <p:cNvGrpSpPr/>
                <p:nvPr/>
              </p:nvGrpSpPr>
              <p:grpSpPr>
                <a:xfrm rot="9900040">
                  <a:off x="5786427" y="2912630"/>
                  <a:ext cx="3800913" cy="2582296"/>
                  <a:chOff x="-127795" y="2341431"/>
                  <a:chExt cx="3801027" cy="2582373"/>
                </a:xfrm>
              </p:grpSpPr>
              <p:grpSp>
                <p:nvGrpSpPr>
                  <p:cNvPr id="17990" name="Google Shape;17990;p38"/>
                  <p:cNvGrpSpPr/>
                  <p:nvPr/>
                </p:nvGrpSpPr>
                <p:grpSpPr>
                  <a:xfrm rot="344637" flipH="1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17991" name="Google Shape;17991;p38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17992" name="Google Shape;17992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93" name="Google Shape;17993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94" name="Google Shape;17994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95" name="Google Shape;17995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96" name="Google Shape;17996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97" name="Google Shape;17997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98" name="Google Shape;17998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7999" name="Google Shape;17999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00" name="Google Shape;18000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01" name="Google Shape;18001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02" name="Google Shape;18002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03" name="Google Shape;18003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04" name="Google Shape;18004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05" name="Google Shape;18005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  <p:grpSp>
                  <p:nvGrpSpPr>
                    <p:cNvPr id="18006" name="Google Shape;18006;p38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18007" name="Google Shape;18007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08" name="Google Shape;18008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09" name="Google Shape;18009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10" name="Google Shape;18010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11" name="Google Shape;18011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12" name="Google Shape;18012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13" name="Google Shape;18013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14" name="Google Shape;18014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15" name="Google Shape;18015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16" name="Google Shape;18016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17" name="Google Shape;18017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18" name="Google Shape;18018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19" name="Google Shape;18019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20" name="Google Shape;18020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  <p:grpSp>
                  <p:nvGrpSpPr>
                    <p:cNvPr id="18021" name="Google Shape;18021;p38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18022" name="Google Shape;18022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23" name="Google Shape;18023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24" name="Google Shape;18024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25" name="Google Shape;18025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26" name="Google Shape;18026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27" name="Google Shape;18027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28" name="Google Shape;18028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29" name="Google Shape;18029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30" name="Google Shape;18030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31" name="Google Shape;18031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32" name="Google Shape;18032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33" name="Google Shape;18033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34" name="Google Shape;18034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35" name="Google Shape;18035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</p:grpSp>
              <p:grpSp>
                <p:nvGrpSpPr>
                  <p:cNvPr id="18036" name="Google Shape;18036;p38"/>
                  <p:cNvGrpSpPr/>
                  <p:nvPr/>
                </p:nvGrpSpPr>
                <p:grpSpPr>
                  <a:xfrm rot="-3764223" flipH="1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18037" name="Google Shape;18037;p38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18038" name="Google Shape;18038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39" name="Google Shape;18039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40" name="Google Shape;18040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41" name="Google Shape;18041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42" name="Google Shape;18042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43" name="Google Shape;18043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44" name="Google Shape;18044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45" name="Google Shape;18045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46" name="Google Shape;18046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47" name="Google Shape;18047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48" name="Google Shape;18048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49" name="Google Shape;18049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50" name="Google Shape;18050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51" name="Google Shape;18051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  <p:grpSp>
                  <p:nvGrpSpPr>
                    <p:cNvPr id="18052" name="Google Shape;18052;p38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18053" name="Google Shape;18053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54" name="Google Shape;18054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55" name="Google Shape;18055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56" name="Google Shape;18056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57" name="Google Shape;18057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58" name="Google Shape;18058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59" name="Google Shape;18059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60" name="Google Shape;18060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61" name="Google Shape;18061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62" name="Google Shape;18062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63" name="Google Shape;18063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64" name="Google Shape;18064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65" name="Google Shape;18065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66" name="Google Shape;18066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  <p:grpSp>
                  <p:nvGrpSpPr>
                    <p:cNvPr id="18067" name="Google Shape;18067;p38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18068" name="Google Shape;18068;p38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69" name="Google Shape;18069;p38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70" name="Google Shape;18070;p38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71" name="Google Shape;18071;p38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72" name="Google Shape;18072;p38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73" name="Google Shape;18073;p38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74" name="Google Shape;18074;p38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75" name="Google Shape;18075;p38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76" name="Google Shape;18076;p38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77" name="Google Shape;18077;p38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78" name="Google Shape;18078;p38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79" name="Google Shape;18079;p38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80" name="Google Shape;18080;p38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  <p:sp>
                    <p:nvSpPr>
                      <p:cNvPr id="18081" name="Google Shape;18081;p38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rgbClr val="E7A662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2400"/>
                      </a:p>
                    </p:txBody>
                  </p:sp>
                </p:grpSp>
              </p:grpSp>
            </p:grpSp>
            <p:grpSp>
              <p:nvGrpSpPr>
                <p:cNvPr id="18082" name="Google Shape;18082;p38"/>
                <p:cNvGrpSpPr/>
                <p:nvPr/>
              </p:nvGrpSpPr>
              <p:grpSpPr>
                <a:xfrm rot="-2001534" flipH="1">
                  <a:off x="7971568" y="1128648"/>
                  <a:ext cx="1699028" cy="2145055"/>
                  <a:chOff x="146217" y="2712579"/>
                  <a:chExt cx="1552966" cy="1960401"/>
                </a:xfrm>
              </p:grpSpPr>
              <p:grpSp>
                <p:nvGrpSpPr>
                  <p:cNvPr id="18083" name="Google Shape;18083;p3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8084" name="Google Shape;18084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85" name="Google Shape;18085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86" name="Google Shape;18086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87" name="Google Shape;18087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88" name="Google Shape;18088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89" name="Google Shape;18089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90" name="Google Shape;18090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91" name="Google Shape;18091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92" name="Google Shape;18092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93" name="Google Shape;18093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94" name="Google Shape;18094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95" name="Google Shape;18095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96" name="Google Shape;18096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097" name="Google Shape;18097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8098" name="Google Shape;18098;p3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8099" name="Google Shape;18099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00" name="Google Shape;18100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01" name="Google Shape;18101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02" name="Google Shape;18102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03" name="Google Shape;18103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04" name="Google Shape;18104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05" name="Google Shape;18105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06" name="Google Shape;18106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07" name="Google Shape;18107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08" name="Google Shape;18108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09" name="Google Shape;18109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10" name="Google Shape;18110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11" name="Google Shape;18111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12" name="Google Shape;18112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8113" name="Google Shape;18113;p38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8114" name="Google Shape;18114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15" name="Google Shape;18115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16" name="Google Shape;18116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17" name="Google Shape;18117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18" name="Google Shape;18118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19" name="Google Shape;18119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20" name="Google Shape;18120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21" name="Google Shape;18121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22" name="Google Shape;18122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23" name="Google Shape;18123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24" name="Google Shape;18124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25" name="Google Shape;18125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26" name="Google Shape;18126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27" name="Google Shape;18127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8128" name="Google Shape;18128;p38"/>
                <p:cNvGrpSpPr/>
                <p:nvPr/>
              </p:nvGrpSpPr>
              <p:grpSpPr>
                <a:xfrm flipH="1">
                  <a:off x="7173014" y="16932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18129" name="Google Shape;18129;p3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8130" name="Google Shape;18130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31" name="Google Shape;18131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32" name="Google Shape;18132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33" name="Google Shape;18133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34" name="Google Shape;18134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35" name="Google Shape;18135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36" name="Google Shape;18136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37" name="Google Shape;18137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38" name="Google Shape;18138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39" name="Google Shape;18139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40" name="Google Shape;18140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41" name="Google Shape;18141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42" name="Google Shape;18142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43" name="Google Shape;18143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8144" name="Google Shape;18144;p3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8145" name="Google Shape;18145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46" name="Google Shape;18146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47" name="Google Shape;18147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48" name="Google Shape;18148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49" name="Google Shape;18149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50" name="Google Shape;18150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51" name="Google Shape;18151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52" name="Google Shape;18152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53" name="Google Shape;18153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54" name="Google Shape;18154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55" name="Google Shape;18155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56" name="Google Shape;18156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57" name="Google Shape;18157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58" name="Google Shape;18158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8159" name="Google Shape;18159;p38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8160" name="Google Shape;18160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61" name="Google Shape;18161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62" name="Google Shape;18162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63" name="Google Shape;18163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64" name="Google Shape;18164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65" name="Google Shape;18165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66" name="Google Shape;18166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67" name="Google Shape;18167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68" name="Google Shape;18168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69" name="Google Shape;18169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70" name="Google Shape;18170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71" name="Google Shape;18171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72" name="Google Shape;18172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73" name="Google Shape;18173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  <p:grpSp>
            <p:nvGrpSpPr>
              <p:cNvPr id="18174" name="Google Shape;18174;p38"/>
              <p:cNvGrpSpPr/>
              <p:nvPr/>
            </p:nvGrpSpPr>
            <p:grpSpPr>
              <a:xfrm>
                <a:off x="-618038" y="-421926"/>
                <a:ext cx="2662520" cy="3863859"/>
                <a:chOff x="-618038" y="-421926"/>
                <a:chExt cx="2662520" cy="3863859"/>
              </a:xfrm>
            </p:grpSpPr>
            <p:grpSp>
              <p:nvGrpSpPr>
                <p:cNvPr id="18175" name="Google Shape;18175;p38"/>
                <p:cNvGrpSpPr/>
                <p:nvPr/>
              </p:nvGrpSpPr>
              <p:grpSpPr>
                <a:xfrm rot="-2295593" flipH="1">
                  <a:off x="-136330" y="-126269"/>
                  <a:ext cx="1699103" cy="2145000"/>
                  <a:chOff x="146217" y="2712579"/>
                  <a:chExt cx="1552966" cy="1960401"/>
                </a:xfrm>
              </p:grpSpPr>
              <p:grpSp>
                <p:nvGrpSpPr>
                  <p:cNvPr id="18176" name="Google Shape;18176;p3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8177" name="Google Shape;18177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78" name="Google Shape;18178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79" name="Google Shape;18179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80" name="Google Shape;18180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81" name="Google Shape;18181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82" name="Google Shape;18182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83" name="Google Shape;18183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84" name="Google Shape;18184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85" name="Google Shape;18185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86" name="Google Shape;18186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87" name="Google Shape;18187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88" name="Google Shape;18188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89" name="Google Shape;18189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90" name="Google Shape;18190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8191" name="Google Shape;18191;p3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8192" name="Google Shape;18192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93" name="Google Shape;18193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94" name="Google Shape;18194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95" name="Google Shape;18195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96" name="Google Shape;18196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97" name="Google Shape;18197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98" name="Google Shape;18198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199" name="Google Shape;18199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00" name="Google Shape;18200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01" name="Google Shape;18201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02" name="Google Shape;18202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03" name="Google Shape;18203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04" name="Google Shape;18204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05" name="Google Shape;18205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8206" name="Google Shape;18206;p38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8207" name="Google Shape;18207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08" name="Google Shape;18208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09" name="Google Shape;18209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10" name="Google Shape;18210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11" name="Google Shape;18211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12" name="Google Shape;18212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13" name="Google Shape;18213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14" name="Google Shape;18214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15" name="Google Shape;18215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16" name="Google Shape;18216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17" name="Google Shape;18217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18" name="Google Shape;18218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19" name="Google Shape;18219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20" name="Google Shape;18220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8221" name="Google Shape;18221;p38"/>
                <p:cNvGrpSpPr/>
                <p:nvPr/>
              </p:nvGrpSpPr>
              <p:grpSpPr>
                <a:xfrm rot="314" flipH="1">
                  <a:off x="-389601" y="1296785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18222" name="Google Shape;18222;p3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8223" name="Google Shape;18223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24" name="Google Shape;18224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25" name="Google Shape;18225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26" name="Google Shape;18226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27" name="Google Shape;18227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28" name="Google Shape;18228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29" name="Google Shape;18229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30" name="Google Shape;18230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31" name="Google Shape;18231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32" name="Google Shape;18232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33" name="Google Shape;18233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34" name="Google Shape;18234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35" name="Google Shape;18235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36" name="Google Shape;18236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8237" name="Google Shape;18237;p3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8238" name="Google Shape;18238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39" name="Google Shape;18239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40" name="Google Shape;18240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41" name="Google Shape;18241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42" name="Google Shape;18242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43" name="Google Shape;18243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44" name="Google Shape;18244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45" name="Google Shape;18245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46" name="Google Shape;18246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47" name="Google Shape;18247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48" name="Google Shape;18248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49" name="Google Shape;18249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50" name="Google Shape;18250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51" name="Google Shape;18251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8252" name="Google Shape;18252;p38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8253" name="Google Shape;18253;p3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54" name="Google Shape;18254;p3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55" name="Google Shape;18255;p3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56" name="Google Shape;18256;p3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57" name="Google Shape;18257;p3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58" name="Google Shape;18258;p3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59" name="Google Shape;18259;p3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60" name="Google Shape;18260;p3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61" name="Google Shape;18261;p3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62" name="Google Shape;18262;p3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63" name="Google Shape;18263;p3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64" name="Google Shape;18264;p3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65" name="Google Shape;18265;p3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66" name="Google Shape;18266;p3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8267" name="Google Shape;18267;p38"/>
                <p:cNvGrpSpPr/>
                <p:nvPr/>
              </p:nvGrpSpPr>
              <p:grpSpPr>
                <a:xfrm rot="-2360946">
                  <a:off x="407388" y="61296"/>
                  <a:ext cx="611659" cy="956408"/>
                  <a:chOff x="7920143" y="332346"/>
                  <a:chExt cx="611894" cy="953110"/>
                </a:xfrm>
              </p:grpSpPr>
              <p:grpSp>
                <p:nvGrpSpPr>
                  <p:cNvPr id="18268" name="Google Shape;18268;p38"/>
                  <p:cNvGrpSpPr/>
                  <p:nvPr/>
                </p:nvGrpSpPr>
                <p:grpSpPr>
                  <a:xfrm>
                    <a:off x="7925836" y="1010231"/>
                    <a:ext cx="262134" cy="275226"/>
                    <a:chOff x="1063586" y="401894"/>
                    <a:chExt cx="262134" cy="275226"/>
                  </a:xfrm>
                </p:grpSpPr>
                <p:sp>
                  <p:nvSpPr>
                    <p:cNvPr id="18269" name="Google Shape;18269;p38"/>
                    <p:cNvSpPr/>
                    <p:nvPr/>
                  </p:nvSpPr>
                  <p:spPr>
                    <a:xfrm>
                      <a:off x="1063586" y="548421"/>
                      <a:ext cx="82520" cy="8444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70" name="Google Shape;18270;p38"/>
                    <p:cNvSpPr/>
                    <p:nvPr/>
                  </p:nvSpPr>
                  <p:spPr>
                    <a:xfrm>
                      <a:off x="1241304" y="608348"/>
                      <a:ext cx="84416" cy="6877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71" name="Google Shape;18271;p38"/>
                    <p:cNvSpPr/>
                    <p:nvPr/>
                  </p:nvSpPr>
                  <p:spPr>
                    <a:xfrm>
                      <a:off x="1146109" y="401894"/>
                      <a:ext cx="171173" cy="146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8272" name="Google Shape;18272;p38"/>
                  <p:cNvGrpSpPr/>
                  <p:nvPr/>
                </p:nvGrpSpPr>
                <p:grpSpPr>
                  <a:xfrm>
                    <a:off x="7920143" y="332346"/>
                    <a:ext cx="611894" cy="715202"/>
                    <a:chOff x="7920143" y="332346"/>
                    <a:chExt cx="611894" cy="715202"/>
                  </a:xfrm>
                </p:grpSpPr>
                <p:sp>
                  <p:nvSpPr>
                    <p:cNvPr id="18273" name="Google Shape;18273;p38"/>
                    <p:cNvSpPr/>
                    <p:nvPr/>
                  </p:nvSpPr>
                  <p:spPr>
                    <a:xfrm rot="-3261661">
                      <a:off x="8416538" y="639068"/>
                      <a:ext cx="95677" cy="97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74" name="Google Shape;18274;p38"/>
                    <p:cNvSpPr/>
                    <p:nvPr/>
                  </p:nvSpPr>
                  <p:spPr>
                    <a:xfrm>
                      <a:off x="8015237" y="332346"/>
                      <a:ext cx="421673" cy="3809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274" h="11090" extrusionOk="0">
                          <a:moveTo>
                            <a:pt x="624" y="7825"/>
                          </a:moveTo>
                          <a:cubicBezTo>
                            <a:pt x="960" y="8417"/>
                            <a:pt x="1520" y="8817"/>
                            <a:pt x="2016" y="9297"/>
                          </a:cubicBezTo>
                          <a:cubicBezTo>
                            <a:pt x="2465" y="9729"/>
                            <a:pt x="2865" y="10241"/>
                            <a:pt x="3425" y="10529"/>
                          </a:cubicBezTo>
                          <a:cubicBezTo>
                            <a:pt x="3825" y="10689"/>
                            <a:pt x="4241" y="10801"/>
                            <a:pt x="4657" y="10833"/>
                          </a:cubicBezTo>
                          <a:cubicBezTo>
                            <a:pt x="5521" y="10961"/>
                            <a:pt x="6417" y="11089"/>
                            <a:pt x="7265" y="10881"/>
                          </a:cubicBezTo>
                          <a:cubicBezTo>
                            <a:pt x="8193" y="10641"/>
                            <a:pt x="8961" y="10017"/>
                            <a:pt x="9681" y="9393"/>
                          </a:cubicBezTo>
                          <a:cubicBezTo>
                            <a:pt x="10753" y="8481"/>
                            <a:pt x="11873" y="7425"/>
                            <a:pt x="12081" y="6033"/>
                          </a:cubicBezTo>
                          <a:cubicBezTo>
                            <a:pt x="12273" y="4849"/>
                            <a:pt x="11761" y="3665"/>
                            <a:pt x="10993" y="2752"/>
                          </a:cubicBezTo>
                          <a:cubicBezTo>
                            <a:pt x="10225" y="1840"/>
                            <a:pt x="9233" y="1184"/>
                            <a:pt x="8241" y="528"/>
                          </a:cubicBezTo>
                          <a:cubicBezTo>
                            <a:pt x="7841" y="272"/>
                            <a:pt x="7393" y="0"/>
                            <a:pt x="6913" y="32"/>
                          </a:cubicBezTo>
                          <a:cubicBezTo>
                            <a:pt x="6257" y="64"/>
                            <a:pt x="5793" y="656"/>
                            <a:pt x="5345" y="1136"/>
                          </a:cubicBezTo>
                          <a:cubicBezTo>
                            <a:pt x="4209" y="2352"/>
                            <a:pt x="2561" y="2544"/>
                            <a:pt x="1424" y="3553"/>
                          </a:cubicBezTo>
                          <a:cubicBezTo>
                            <a:pt x="448" y="4449"/>
                            <a:pt x="0" y="6673"/>
                            <a:pt x="624" y="782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75" name="Google Shape;18275;p38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76" name="Google Shape;18276;p38"/>
                    <p:cNvSpPr/>
                    <p:nvPr/>
                  </p:nvSpPr>
                  <p:spPr>
                    <a:xfrm>
                      <a:off x="8318661" y="810602"/>
                      <a:ext cx="195755" cy="23694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" h="6897" extrusionOk="0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rgbClr val="FFD69C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8277" name="Google Shape;18277;p38"/>
                    <p:cNvSpPr/>
                    <p:nvPr/>
                  </p:nvSpPr>
                  <p:spPr>
                    <a:xfrm>
                      <a:off x="8207076" y="945274"/>
                      <a:ext cx="97877" cy="7973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</p:grpSp>
        <p:grpSp>
          <p:nvGrpSpPr>
            <p:cNvPr id="18278" name="Google Shape;18278;p38"/>
            <p:cNvGrpSpPr/>
            <p:nvPr/>
          </p:nvGrpSpPr>
          <p:grpSpPr>
            <a:xfrm>
              <a:off x="6655448" y="2314411"/>
              <a:ext cx="2734246" cy="2492132"/>
              <a:chOff x="4307350" y="407200"/>
              <a:chExt cx="1425200" cy="1299000"/>
            </a:xfrm>
          </p:grpSpPr>
          <p:sp>
            <p:nvSpPr>
              <p:cNvPr id="18279" name="Google Shape;18279;p38"/>
              <p:cNvSpPr/>
              <p:nvPr/>
            </p:nvSpPr>
            <p:spPr>
              <a:xfrm>
                <a:off x="4307350" y="407200"/>
                <a:ext cx="1425200" cy="1299000"/>
              </a:xfrm>
              <a:custGeom>
                <a:avLst/>
                <a:gdLst/>
                <a:ahLst/>
                <a:cxnLst/>
                <a:rect l="l" t="t" r="r" b="b"/>
                <a:pathLst>
                  <a:path w="57008" h="51960" extrusionOk="0">
                    <a:moveTo>
                      <a:pt x="28503" y="1"/>
                    </a:moveTo>
                    <a:cubicBezTo>
                      <a:pt x="26583" y="1"/>
                      <a:pt x="24633" y="215"/>
                      <a:pt x="22683" y="662"/>
                    </a:cubicBezTo>
                    <a:cubicBezTo>
                      <a:pt x="8706" y="3897"/>
                      <a:pt x="0" y="17807"/>
                      <a:pt x="3202" y="31784"/>
                    </a:cubicBezTo>
                    <a:cubicBezTo>
                      <a:pt x="5958" y="43810"/>
                      <a:pt x="16666" y="51959"/>
                      <a:pt x="28505" y="51959"/>
                    </a:cubicBezTo>
                    <a:cubicBezTo>
                      <a:pt x="30425" y="51959"/>
                      <a:pt x="32374" y="51745"/>
                      <a:pt x="34325" y="51298"/>
                    </a:cubicBezTo>
                    <a:cubicBezTo>
                      <a:pt x="48301" y="48062"/>
                      <a:pt x="57007" y="34152"/>
                      <a:pt x="53805" y="20176"/>
                    </a:cubicBezTo>
                    <a:cubicBezTo>
                      <a:pt x="51050" y="8149"/>
                      <a:pt x="40342" y="1"/>
                      <a:pt x="28503" y="1"/>
                    </a:cubicBezTo>
                    <a:close/>
                  </a:path>
                </a:pathLst>
              </a:custGeom>
              <a:solidFill>
                <a:srgbClr val="708EC0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80" name="Google Shape;18280;p38"/>
              <p:cNvSpPr/>
              <p:nvPr/>
            </p:nvSpPr>
            <p:spPr>
              <a:xfrm>
                <a:off x="4399075" y="494625"/>
                <a:ext cx="1241750" cy="1123875"/>
              </a:xfrm>
              <a:custGeom>
                <a:avLst/>
                <a:gdLst/>
                <a:ahLst/>
                <a:cxnLst/>
                <a:rect l="l" t="t" r="r" b="b"/>
                <a:pathLst>
                  <a:path w="49670" h="44955" extrusionOk="0">
                    <a:moveTo>
                      <a:pt x="24871" y="0"/>
                    </a:moveTo>
                    <a:cubicBezTo>
                      <a:pt x="23037" y="0"/>
                      <a:pt x="21173" y="227"/>
                      <a:pt x="19314" y="701"/>
                    </a:cubicBezTo>
                    <a:cubicBezTo>
                      <a:pt x="7306" y="3736"/>
                      <a:pt x="0" y="15945"/>
                      <a:pt x="3036" y="27987"/>
                    </a:cubicBezTo>
                    <a:cubicBezTo>
                      <a:pt x="5605" y="38179"/>
                      <a:pt x="14770" y="44954"/>
                      <a:pt x="24827" y="44954"/>
                    </a:cubicBezTo>
                    <a:cubicBezTo>
                      <a:pt x="26652" y="44954"/>
                      <a:pt x="28506" y="44731"/>
                      <a:pt x="30355" y="44265"/>
                    </a:cubicBezTo>
                    <a:cubicBezTo>
                      <a:pt x="42364" y="41230"/>
                      <a:pt x="49669" y="29021"/>
                      <a:pt x="46634" y="16979"/>
                    </a:cubicBezTo>
                    <a:cubicBezTo>
                      <a:pt x="44067" y="6796"/>
                      <a:pt x="34917" y="0"/>
                      <a:pt x="248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8281" name="Google Shape;18281;p38"/>
              <p:cNvGrpSpPr/>
              <p:nvPr/>
            </p:nvGrpSpPr>
            <p:grpSpPr>
              <a:xfrm>
                <a:off x="4499975" y="588850"/>
                <a:ext cx="988225" cy="936700"/>
                <a:chOff x="4499975" y="588850"/>
                <a:chExt cx="988225" cy="936700"/>
              </a:xfrm>
            </p:grpSpPr>
            <p:sp>
              <p:nvSpPr>
                <p:cNvPr id="18282" name="Google Shape;18282;p38"/>
                <p:cNvSpPr/>
                <p:nvPr/>
              </p:nvSpPr>
              <p:spPr>
                <a:xfrm>
                  <a:off x="4987000" y="588850"/>
                  <a:ext cx="472850" cy="42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14" h="16880" extrusionOk="0">
                      <a:moveTo>
                        <a:pt x="1380" y="0"/>
                      </a:moveTo>
                      <a:cubicBezTo>
                        <a:pt x="1354" y="0"/>
                        <a:pt x="1328" y="0"/>
                        <a:pt x="1301" y="0"/>
                      </a:cubicBezTo>
                      <a:lnTo>
                        <a:pt x="467" y="0"/>
                      </a:lnTo>
                      <a:cubicBezTo>
                        <a:pt x="234" y="467"/>
                        <a:pt x="100" y="968"/>
                        <a:pt x="0" y="1468"/>
                      </a:cubicBezTo>
                      <a:cubicBezTo>
                        <a:pt x="0" y="1468"/>
                        <a:pt x="367" y="2669"/>
                        <a:pt x="634" y="3303"/>
                      </a:cubicBezTo>
                      <a:cubicBezTo>
                        <a:pt x="934" y="3970"/>
                        <a:pt x="1301" y="5204"/>
                        <a:pt x="1301" y="5204"/>
                      </a:cubicBezTo>
                      <a:lnTo>
                        <a:pt x="1101" y="7706"/>
                      </a:lnTo>
                      <a:lnTo>
                        <a:pt x="567" y="10074"/>
                      </a:lnTo>
                      <a:cubicBezTo>
                        <a:pt x="567" y="10074"/>
                        <a:pt x="134" y="12109"/>
                        <a:pt x="567" y="12910"/>
                      </a:cubicBezTo>
                      <a:cubicBezTo>
                        <a:pt x="767" y="13310"/>
                        <a:pt x="1034" y="13677"/>
                        <a:pt x="1301" y="14010"/>
                      </a:cubicBezTo>
                      <a:cubicBezTo>
                        <a:pt x="1301" y="14010"/>
                        <a:pt x="1305" y="14007"/>
                        <a:pt x="1318" y="14007"/>
                      </a:cubicBezTo>
                      <a:cubicBezTo>
                        <a:pt x="1362" y="14007"/>
                        <a:pt x="1509" y="14046"/>
                        <a:pt x="1968" y="14377"/>
                      </a:cubicBezTo>
                      <a:cubicBezTo>
                        <a:pt x="2159" y="14526"/>
                        <a:pt x="2283" y="14553"/>
                        <a:pt x="2392" y="14553"/>
                      </a:cubicBezTo>
                      <a:cubicBezTo>
                        <a:pt x="2455" y="14553"/>
                        <a:pt x="2513" y="14544"/>
                        <a:pt x="2577" y="14544"/>
                      </a:cubicBezTo>
                      <a:cubicBezTo>
                        <a:pt x="2752" y="14544"/>
                        <a:pt x="2969" y="14611"/>
                        <a:pt x="3436" y="15111"/>
                      </a:cubicBezTo>
                      <a:cubicBezTo>
                        <a:pt x="4403" y="16145"/>
                        <a:pt x="2635" y="16879"/>
                        <a:pt x="5704" y="16879"/>
                      </a:cubicBezTo>
                      <a:cubicBezTo>
                        <a:pt x="7706" y="16846"/>
                        <a:pt x="9674" y="16546"/>
                        <a:pt x="11575" y="15945"/>
                      </a:cubicBezTo>
                      <a:cubicBezTo>
                        <a:pt x="11942" y="15145"/>
                        <a:pt x="12476" y="14444"/>
                        <a:pt x="13110" y="13877"/>
                      </a:cubicBezTo>
                      <a:cubicBezTo>
                        <a:pt x="14277" y="12776"/>
                        <a:pt x="14144" y="12476"/>
                        <a:pt x="16112" y="12343"/>
                      </a:cubicBezTo>
                      <a:cubicBezTo>
                        <a:pt x="16330" y="12327"/>
                        <a:pt x="16531" y="12321"/>
                        <a:pt x="16717" y="12321"/>
                      </a:cubicBezTo>
                      <a:cubicBezTo>
                        <a:pt x="17396" y="12321"/>
                        <a:pt x="17883" y="12401"/>
                        <a:pt x="18297" y="12401"/>
                      </a:cubicBezTo>
                      <a:cubicBezTo>
                        <a:pt x="18517" y="12401"/>
                        <a:pt x="18717" y="12378"/>
                        <a:pt x="18914" y="12309"/>
                      </a:cubicBezTo>
                      <a:cubicBezTo>
                        <a:pt x="16221" y="4929"/>
                        <a:pt x="9221" y="0"/>
                        <a:pt x="13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283" name="Google Shape;18283;p38"/>
                <p:cNvSpPr/>
                <p:nvPr/>
              </p:nvSpPr>
              <p:spPr>
                <a:xfrm>
                  <a:off x="4870250" y="945900"/>
                  <a:ext cx="617950" cy="57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18" h="23186" extrusionOk="0">
                      <a:moveTo>
                        <a:pt x="23666" y="1"/>
                      </a:moveTo>
                      <a:cubicBezTo>
                        <a:pt x="22908" y="1"/>
                        <a:pt x="22168" y="182"/>
                        <a:pt x="21516" y="562"/>
                      </a:cubicBezTo>
                      <a:cubicBezTo>
                        <a:pt x="19748" y="1630"/>
                        <a:pt x="20782" y="262"/>
                        <a:pt x="18814" y="3298"/>
                      </a:cubicBezTo>
                      <a:cubicBezTo>
                        <a:pt x="16846" y="6300"/>
                        <a:pt x="16112" y="7100"/>
                        <a:pt x="13743" y="7234"/>
                      </a:cubicBezTo>
                      <a:cubicBezTo>
                        <a:pt x="11408" y="7401"/>
                        <a:pt x="5638" y="8135"/>
                        <a:pt x="5971" y="11337"/>
                      </a:cubicBezTo>
                      <a:cubicBezTo>
                        <a:pt x="6338" y="14572"/>
                        <a:pt x="6772" y="17741"/>
                        <a:pt x="4203" y="18976"/>
                      </a:cubicBezTo>
                      <a:cubicBezTo>
                        <a:pt x="3036" y="19543"/>
                        <a:pt x="1401" y="20877"/>
                        <a:pt x="0" y="22211"/>
                      </a:cubicBezTo>
                      <a:cubicBezTo>
                        <a:pt x="1995" y="22874"/>
                        <a:pt x="4002" y="23185"/>
                        <a:pt x="5962" y="23185"/>
                      </a:cubicBezTo>
                      <a:cubicBezTo>
                        <a:pt x="15935" y="23185"/>
                        <a:pt x="24718" y="15137"/>
                        <a:pt x="24718" y="4432"/>
                      </a:cubicBezTo>
                      <a:cubicBezTo>
                        <a:pt x="24718" y="2964"/>
                        <a:pt x="24551" y="1463"/>
                        <a:pt x="24184" y="29"/>
                      </a:cubicBezTo>
                      <a:cubicBezTo>
                        <a:pt x="24011" y="10"/>
                        <a:pt x="23838" y="1"/>
                        <a:pt x="2366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284" name="Google Shape;18284;p38"/>
                <p:cNvSpPr/>
                <p:nvPr/>
              </p:nvSpPr>
              <p:spPr>
                <a:xfrm>
                  <a:off x="4499975" y="733950"/>
                  <a:ext cx="505400" cy="66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6" h="26687" extrusionOk="0">
                      <a:moveTo>
                        <a:pt x="7239" y="1"/>
                      </a:moveTo>
                      <a:cubicBezTo>
                        <a:pt x="1" y="7573"/>
                        <a:pt x="434" y="19615"/>
                        <a:pt x="8140" y="26686"/>
                      </a:cubicBezTo>
                      <a:cubicBezTo>
                        <a:pt x="8840" y="26686"/>
                        <a:pt x="9541" y="26420"/>
                        <a:pt x="10074" y="25986"/>
                      </a:cubicBezTo>
                      <a:cubicBezTo>
                        <a:pt x="10541" y="25285"/>
                        <a:pt x="10908" y="24552"/>
                        <a:pt x="11242" y="23784"/>
                      </a:cubicBezTo>
                      <a:cubicBezTo>
                        <a:pt x="11542" y="22950"/>
                        <a:pt x="13177" y="21950"/>
                        <a:pt x="13177" y="21950"/>
                      </a:cubicBezTo>
                      <a:cubicBezTo>
                        <a:pt x="13944" y="21649"/>
                        <a:pt x="14644" y="21216"/>
                        <a:pt x="15278" y="20682"/>
                      </a:cubicBezTo>
                      <a:cubicBezTo>
                        <a:pt x="16012" y="19948"/>
                        <a:pt x="15812" y="20015"/>
                        <a:pt x="15945" y="19148"/>
                      </a:cubicBezTo>
                      <a:cubicBezTo>
                        <a:pt x="16112" y="18280"/>
                        <a:pt x="16446" y="16146"/>
                        <a:pt x="16446" y="16146"/>
                      </a:cubicBezTo>
                      <a:cubicBezTo>
                        <a:pt x="16612" y="15779"/>
                        <a:pt x="16846" y="15445"/>
                        <a:pt x="17113" y="15178"/>
                      </a:cubicBezTo>
                      <a:cubicBezTo>
                        <a:pt x="17647" y="14678"/>
                        <a:pt x="18280" y="14745"/>
                        <a:pt x="19114" y="14177"/>
                      </a:cubicBezTo>
                      <a:cubicBezTo>
                        <a:pt x="19548" y="13877"/>
                        <a:pt x="19881" y="13410"/>
                        <a:pt x="19982" y="12910"/>
                      </a:cubicBezTo>
                      <a:cubicBezTo>
                        <a:pt x="20082" y="12543"/>
                        <a:pt x="20148" y="12176"/>
                        <a:pt x="20215" y="11842"/>
                      </a:cubicBezTo>
                      <a:cubicBezTo>
                        <a:pt x="20215" y="11542"/>
                        <a:pt x="19982" y="11375"/>
                        <a:pt x="19481" y="11109"/>
                      </a:cubicBezTo>
                      <a:cubicBezTo>
                        <a:pt x="18981" y="10808"/>
                        <a:pt x="18814" y="10875"/>
                        <a:pt x="18147" y="10642"/>
                      </a:cubicBezTo>
                      <a:cubicBezTo>
                        <a:pt x="17972" y="10589"/>
                        <a:pt x="17839" y="10571"/>
                        <a:pt x="17728" y="10571"/>
                      </a:cubicBezTo>
                      <a:cubicBezTo>
                        <a:pt x="17479" y="10571"/>
                        <a:pt x="17344" y="10663"/>
                        <a:pt x="17113" y="10663"/>
                      </a:cubicBezTo>
                      <a:cubicBezTo>
                        <a:pt x="17053" y="10663"/>
                        <a:pt x="16988" y="10657"/>
                        <a:pt x="16913" y="10642"/>
                      </a:cubicBezTo>
                      <a:cubicBezTo>
                        <a:pt x="16379" y="10575"/>
                        <a:pt x="16612" y="10508"/>
                        <a:pt x="15645" y="10008"/>
                      </a:cubicBezTo>
                      <a:cubicBezTo>
                        <a:pt x="14711" y="9474"/>
                        <a:pt x="13911" y="7806"/>
                        <a:pt x="13911" y="7806"/>
                      </a:cubicBezTo>
                      <a:cubicBezTo>
                        <a:pt x="13477" y="7606"/>
                        <a:pt x="13010" y="7473"/>
                        <a:pt x="12576" y="7339"/>
                      </a:cubicBezTo>
                      <a:cubicBezTo>
                        <a:pt x="12395" y="7294"/>
                        <a:pt x="12240" y="7278"/>
                        <a:pt x="12098" y="7278"/>
                      </a:cubicBezTo>
                      <a:cubicBezTo>
                        <a:pt x="11737" y="7278"/>
                        <a:pt x="11467" y="7384"/>
                        <a:pt x="11095" y="7384"/>
                      </a:cubicBezTo>
                      <a:cubicBezTo>
                        <a:pt x="10969" y="7384"/>
                        <a:pt x="10832" y="7372"/>
                        <a:pt x="10675" y="7339"/>
                      </a:cubicBezTo>
                      <a:cubicBezTo>
                        <a:pt x="9874" y="7172"/>
                        <a:pt x="9574" y="7272"/>
                        <a:pt x="8607" y="6772"/>
                      </a:cubicBezTo>
                      <a:cubicBezTo>
                        <a:pt x="7673" y="6238"/>
                        <a:pt x="8040" y="6272"/>
                        <a:pt x="7239" y="4937"/>
                      </a:cubicBezTo>
                      <a:cubicBezTo>
                        <a:pt x="6405" y="3603"/>
                        <a:pt x="6872" y="3603"/>
                        <a:pt x="7006" y="2602"/>
                      </a:cubicBezTo>
                      <a:cubicBezTo>
                        <a:pt x="7139" y="1735"/>
                        <a:pt x="7206" y="868"/>
                        <a:pt x="7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8686041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8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86" name="Google Shape;18286;p39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8287" name="Google Shape;18287;p3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8288" name="Google Shape;18288;p3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8289" name="Google Shape;18289;p39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0" name="Google Shape;18290;p39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1" name="Google Shape;18291;p39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2" name="Google Shape;18292;p39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3" name="Google Shape;18293;p39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4" name="Google Shape;18294;p39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5" name="Google Shape;18295;p39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6" name="Google Shape;18296;p39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7" name="Google Shape;18297;p39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8" name="Google Shape;18298;p39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99" name="Google Shape;18299;p39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0" name="Google Shape;18300;p39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1" name="Google Shape;18301;p39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2" name="Google Shape;18302;p39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3" name="Google Shape;18303;p39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4" name="Google Shape;18304;p39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5" name="Google Shape;18305;p39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6" name="Google Shape;18306;p3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7" name="Google Shape;18307;p3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8" name="Google Shape;18308;p3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09" name="Google Shape;18309;p3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10" name="Google Shape;18310;p3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11" name="Google Shape;18311;p3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12" name="Google Shape;18312;p3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13" name="Google Shape;18313;p3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8314" name="Google Shape;18314;p3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8315" name="Google Shape;18315;p3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16" name="Google Shape;18316;p3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17" name="Google Shape;18317;p3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18" name="Google Shape;18318;p3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19" name="Google Shape;18319;p3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0" name="Google Shape;18320;p3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1" name="Google Shape;18321;p3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2" name="Google Shape;18322;p3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3" name="Google Shape;18323;p3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4" name="Google Shape;18324;p39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5" name="Google Shape;18325;p3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6" name="Google Shape;18326;p3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7" name="Google Shape;18327;p3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8" name="Google Shape;18328;p3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29" name="Google Shape;18329;p3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0" name="Google Shape;18330;p3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1" name="Google Shape;18331;p3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2" name="Google Shape;18332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3" name="Google Shape;18333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4" name="Google Shape;18334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5" name="Google Shape;18335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6" name="Google Shape;18336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7" name="Google Shape;18337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8" name="Google Shape;18338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39" name="Google Shape;18339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40" name="Google Shape;18340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8341" name="Google Shape;18341;p3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42" name="Google Shape;18342;p3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43" name="Google Shape;18343;p3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44" name="Google Shape;18344;p3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45" name="Google Shape;18345;p3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46" name="Google Shape;18346;p3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47" name="Google Shape;18347;p3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48" name="Google Shape;18348;p3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49" name="Google Shape;18349;p3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50" name="Google Shape;18350;p3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51" name="Google Shape;18351;p3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52" name="Google Shape;18352;p3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53" name="Google Shape;18353;p39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54" name="Google Shape;18354;p39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55" name="Google Shape;18355;p39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56" name="Google Shape;18356;p39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57" name="Google Shape;18357;p39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58" name="Google Shape;18358;p39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59" name="Google Shape;18359;p39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60" name="Google Shape;18360;p39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61" name="Google Shape;18361;p3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62" name="Google Shape;18362;p3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63" name="Google Shape;18363;p3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64" name="Google Shape;18364;p3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65" name="Google Shape;18365;p3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66" name="Google Shape;18366;p3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67" name="Google Shape;18367;p3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68" name="Google Shape;18368;p3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69" name="Google Shape;18369;p3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70" name="Google Shape;18370;p3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71" name="Google Shape;18371;p3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72" name="Google Shape;18372;p3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73" name="Google Shape;18373;p3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74" name="Google Shape;18374;p3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75" name="Google Shape;18375;p3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76" name="Google Shape;18376;p3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77" name="Google Shape;18377;p39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78" name="Google Shape;18378;p39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79" name="Google Shape;18379;p39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80" name="Google Shape;18380;p39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81" name="Google Shape;18381;p39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82" name="Google Shape;18382;p39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83" name="Google Shape;18383;p39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84" name="Google Shape;18384;p39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85" name="Google Shape;18385;p39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86" name="Google Shape;18386;p3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87" name="Google Shape;18387;p39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88" name="Google Shape;18388;p39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89" name="Google Shape;18389;p39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90" name="Google Shape;18390;p39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91" name="Google Shape;18391;p39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92" name="Google Shape;18392;p39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93" name="Google Shape;18393;p39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94" name="Google Shape;18394;p39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95" name="Google Shape;18395;p39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96" name="Google Shape;18396;p39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97" name="Google Shape;18397;p39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98" name="Google Shape;18398;p39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99" name="Google Shape;18399;p39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00" name="Google Shape;18400;p39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01" name="Google Shape;18401;p39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02" name="Google Shape;18402;p39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03" name="Google Shape;18403;p39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04" name="Google Shape;18404;p3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05" name="Google Shape;18405;p3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06" name="Google Shape;18406;p3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07" name="Google Shape;18407;p3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08" name="Google Shape;18408;p3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09" name="Google Shape;18409;p3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10" name="Google Shape;18410;p3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11" name="Google Shape;18411;p3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12" name="Google Shape;18412;p3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13" name="Google Shape;18413;p39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14" name="Google Shape;18414;p39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15" name="Google Shape;18415;p39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16" name="Google Shape;18416;p39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17" name="Google Shape;18417;p39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18" name="Google Shape;18418;p39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19" name="Google Shape;18419;p39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20" name="Google Shape;18420;p39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21" name="Google Shape;18421;p39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22" name="Google Shape;18422;p39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23" name="Google Shape;18423;p39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24" name="Google Shape;18424;p39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25" name="Google Shape;18425;p39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26" name="Google Shape;18426;p39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27" name="Google Shape;18427;p39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28" name="Google Shape;18428;p39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29" name="Google Shape;18429;p39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30" name="Google Shape;18430;p3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31" name="Google Shape;18431;p3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32" name="Google Shape;18432;p3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33" name="Google Shape;18433;p3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34" name="Google Shape;18434;p3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35" name="Google Shape;18435;p3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36" name="Google Shape;18436;p3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37" name="Google Shape;18437;p3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38" name="Google Shape;18438;p3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39" name="Google Shape;18439;p39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40" name="Google Shape;18440;p3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8441" name="Google Shape;18441;p3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8442" name="Google Shape;18442;p3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43" name="Google Shape;18443;p3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44" name="Google Shape;18444;p3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45" name="Google Shape;18445;p3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46" name="Google Shape;18446;p3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47" name="Google Shape;18447;p3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48" name="Google Shape;18448;p3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49" name="Google Shape;18449;p3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0" name="Google Shape;18450;p3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1" name="Google Shape;18451;p3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2" name="Google Shape;18452;p3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3" name="Google Shape;18453;p3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4" name="Google Shape;18454;p3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5" name="Google Shape;18455;p3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6" name="Google Shape;18456;p3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7" name="Google Shape;18457;p3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8" name="Google Shape;18458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59" name="Google Shape;18459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60" name="Google Shape;18460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61" name="Google Shape;18461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62" name="Google Shape;18462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63" name="Google Shape;18463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64" name="Google Shape;18464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65" name="Google Shape;18465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66" name="Google Shape;18466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67" name="Google Shape;18467;p3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8468" name="Google Shape;18468;p39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69" name="Google Shape;18469;p3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70" name="Google Shape;18470;p3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71" name="Google Shape;18471;p3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72" name="Google Shape;18472;p3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8473" name="Google Shape;18473;p3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8474" name="Google Shape;18474;p3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75" name="Google Shape;18475;p3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76" name="Google Shape;18476;p3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77" name="Google Shape;18477;p3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78" name="Google Shape;18478;p3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79" name="Google Shape;18479;p3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0" name="Google Shape;18480;p3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1" name="Google Shape;18481;p3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2" name="Google Shape;18482;p3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3" name="Google Shape;18483;p3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4" name="Google Shape;18484;p3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5" name="Google Shape;18485;p3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6" name="Google Shape;18486;p3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7" name="Google Shape;18487;p3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8" name="Google Shape;18488;p3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89" name="Google Shape;18489;p3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0" name="Google Shape;18490;p3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1" name="Google Shape;18491;p3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2" name="Google Shape;18492;p3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3" name="Google Shape;18493;p3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4" name="Google Shape;18494;p3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5" name="Google Shape;18495;p3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6" name="Google Shape;18496;p3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7" name="Google Shape;18497;p3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8" name="Google Shape;18498;p3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99" name="Google Shape;18499;p3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8500" name="Google Shape;18500;p3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8501" name="Google Shape;18501;p3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8502" name="Google Shape;18502;p3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03" name="Google Shape;18503;p3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04" name="Google Shape;18504;p3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05" name="Google Shape;18505;p3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06" name="Google Shape;18506;p3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07" name="Google Shape;18507;p3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08" name="Google Shape;18508;p3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09" name="Google Shape;18509;p3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0" name="Google Shape;18510;p3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1" name="Google Shape;18511;p3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2" name="Google Shape;18512;p3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3" name="Google Shape;18513;p3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4" name="Google Shape;18514;p3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5" name="Google Shape;18515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6" name="Google Shape;18516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7" name="Google Shape;18517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8" name="Google Shape;18518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19" name="Google Shape;18519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20" name="Google Shape;18520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21" name="Google Shape;18521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22" name="Google Shape;18522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23" name="Google Shape;18523;p3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24" name="Google Shape;18524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25" name="Google Shape;18525;p3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26" name="Google Shape;18526;p3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27" name="Google Shape;18527;p3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8528" name="Google Shape;18528;p39"/>
          <p:cNvGrpSpPr/>
          <p:nvPr/>
        </p:nvGrpSpPr>
        <p:grpSpPr>
          <a:xfrm>
            <a:off x="9751929" y="-69610"/>
            <a:ext cx="3606792" cy="4357436"/>
            <a:chOff x="7313947" y="-52208"/>
            <a:chExt cx="2705094" cy="3268077"/>
          </a:xfrm>
        </p:grpSpPr>
        <p:grpSp>
          <p:nvGrpSpPr>
            <p:cNvPr id="18529" name="Google Shape;18529;p39"/>
            <p:cNvGrpSpPr/>
            <p:nvPr/>
          </p:nvGrpSpPr>
          <p:grpSpPr>
            <a:xfrm rot="-8222891" flipH="1">
              <a:off x="7816945" y="779451"/>
              <a:ext cx="1699097" cy="2145014"/>
              <a:chOff x="146217" y="2712579"/>
              <a:chExt cx="1552966" cy="1960401"/>
            </a:xfrm>
          </p:grpSpPr>
          <p:grpSp>
            <p:nvGrpSpPr>
              <p:cNvPr id="18530" name="Google Shape;18530;p3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8531" name="Google Shape;18531;p3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32" name="Google Shape;18532;p3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33" name="Google Shape;18533;p3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34" name="Google Shape;18534;p3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35" name="Google Shape;18535;p3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36" name="Google Shape;18536;p3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37" name="Google Shape;18537;p3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38" name="Google Shape;18538;p3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39" name="Google Shape;18539;p3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40" name="Google Shape;18540;p3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41" name="Google Shape;18541;p3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42" name="Google Shape;18542;p3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43" name="Google Shape;18543;p3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44" name="Google Shape;18544;p3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8545" name="Google Shape;18545;p3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8546" name="Google Shape;18546;p3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47" name="Google Shape;18547;p3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48" name="Google Shape;18548;p3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49" name="Google Shape;18549;p3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50" name="Google Shape;18550;p3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51" name="Google Shape;18551;p3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52" name="Google Shape;18552;p3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53" name="Google Shape;18553;p3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54" name="Google Shape;18554;p3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55" name="Google Shape;18555;p3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56" name="Google Shape;18556;p3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57" name="Google Shape;18557;p3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58" name="Google Shape;18558;p3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59" name="Google Shape;18559;p3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8560" name="Google Shape;18560;p39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8561" name="Google Shape;18561;p3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62" name="Google Shape;18562;p3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63" name="Google Shape;18563;p3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64" name="Google Shape;18564;p3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65" name="Google Shape;18565;p3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66" name="Google Shape;18566;p3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67" name="Google Shape;18567;p3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68" name="Google Shape;18568;p3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69" name="Google Shape;18569;p3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70" name="Google Shape;18570;p3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71" name="Google Shape;18571;p3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72" name="Google Shape;18572;p3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73" name="Google Shape;18573;p3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574" name="Google Shape;18574;p3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8575" name="Google Shape;18575;p39"/>
            <p:cNvGrpSpPr/>
            <p:nvPr/>
          </p:nvGrpSpPr>
          <p:grpSpPr>
            <a:xfrm>
              <a:off x="7502410" y="-52208"/>
              <a:ext cx="1699100" cy="2145071"/>
              <a:chOff x="7458410" y="4"/>
              <a:chExt cx="1699100" cy="2145071"/>
            </a:xfrm>
          </p:grpSpPr>
          <p:grpSp>
            <p:nvGrpSpPr>
              <p:cNvPr id="18576" name="Google Shape;18576;p39"/>
              <p:cNvGrpSpPr/>
              <p:nvPr/>
            </p:nvGrpSpPr>
            <p:grpSpPr>
              <a:xfrm flipH="1">
                <a:off x="7458410" y="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18577" name="Google Shape;18577;p39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578" name="Google Shape;18578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79" name="Google Shape;18579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80" name="Google Shape;18580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81" name="Google Shape;18581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82" name="Google Shape;18582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83" name="Google Shape;18583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84" name="Google Shape;18584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85" name="Google Shape;18585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86" name="Google Shape;18586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87" name="Google Shape;18587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88" name="Google Shape;18588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89" name="Google Shape;18589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90" name="Google Shape;18590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91" name="Google Shape;18591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8592" name="Google Shape;18592;p39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593" name="Google Shape;18593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94" name="Google Shape;18594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95" name="Google Shape;18595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96" name="Google Shape;18596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97" name="Google Shape;18597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98" name="Google Shape;18598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99" name="Google Shape;18599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00" name="Google Shape;18600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01" name="Google Shape;18601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02" name="Google Shape;18602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03" name="Google Shape;18603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04" name="Google Shape;18604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05" name="Google Shape;18605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06" name="Google Shape;18606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8607" name="Google Shape;18607;p39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608" name="Google Shape;18608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09" name="Google Shape;18609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10" name="Google Shape;18610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11" name="Google Shape;18611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12" name="Google Shape;18612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13" name="Google Shape;18613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14" name="Google Shape;18614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15" name="Google Shape;18615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16" name="Google Shape;18616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17" name="Google Shape;18617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18" name="Google Shape;18618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19" name="Google Shape;18619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20" name="Google Shape;18620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21" name="Google Shape;18621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8622" name="Google Shape;18622;p39"/>
              <p:cNvGrpSpPr/>
              <p:nvPr/>
            </p:nvGrpSpPr>
            <p:grpSpPr>
              <a:xfrm rot="7305203">
                <a:off x="8348319" y="775252"/>
                <a:ext cx="494027" cy="594558"/>
                <a:chOff x="4815275" y="840950"/>
                <a:chExt cx="432450" cy="520450"/>
              </a:xfrm>
            </p:grpSpPr>
            <p:sp>
              <p:nvSpPr>
                <p:cNvPr id="18623" name="Google Shape;18623;p39"/>
                <p:cNvSpPr/>
                <p:nvPr/>
              </p:nvSpPr>
              <p:spPr>
                <a:xfrm>
                  <a:off x="4884475" y="840950"/>
                  <a:ext cx="306850" cy="27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74" h="11090" extrusionOk="0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624" name="Google Shape;18624;p39"/>
                <p:cNvSpPr/>
                <p:nvPr/>
              </p:nvSpPr>
              <p:spPr>
                <a:xfrm>
                  <a:off x="4815275" y="1152575"/>
                  <a:ext cx="144425" cy="12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7" h="4945" extrusionOk="0">
                      <a:moveTo>
                        <a:pt x="512" y="2352"/>
                      </a:moveTo>
                      <a:cubicBezTo>
                        <a:pt x="976" y="3104"/>
                        <a:pt x="1536" y="3792"/>
                        <a:pt x="2160" y="4400"/>
                      </a:cubicBezTo>
                      <a:cubicBezTo>
                        <a:pt x="2320" y="4576"/>
                        <a:pt x="2512" y="4704"/>
                        <a:pt x="2736" y="4800"/>
                      </a:cubicBezTo>
                      <a:cubicBezTo>
                        <a:pt x="3152" y="4944"/>
                        <a:pt x="3616" y="4752"/>
                        <a:pt x="4032" y="4560"/>
                      </a:cubicBezTo>
                      <a:lnTo>
                        <a:pt x="5008" y="4096"/>
                      </a:lnTo>
                      <a:cubicBezTo>
                        <a:pt x="5185" y="4016"/>
                        <a:pt x="5345" y="3920"/>
                        <a:pt x="5473" y="3792"/>
                      </a:cubicBezTo>
                      <a:cubicBezTo>
                        <a:pt x="5729" y="3536"/>
                        <a:pt x="5761" y="3136"/>
                        <a:pt x="5761" y="2784"/>
                      </a:cubicBezTo>
                      <a:cubicBezTo>
                        <a:pt x="5777" y="2288"/>
                        <a:pt x="5777" y="1728"/>
                        <a:pt x="5457" y="1360"/>
                      </a:cubicBezTo>
                      <a:cubicBezTo>
                        <a:pt x="5249" y="1136"/>
                        <a:pt x="4992" y="976"/>
                        <a:pt x="4704" y="880"/>
                      </a:cubicBezTo>
                      <a:cubicBezTo>
                        <a:pt x="3680" y="416"/>
                        <a:pt x="2528" y="0"/>
                        <a:pt x="1408" y="432"/>
                      </a:cubicBezTo>
                      <a:cubicBezTo>
                        <a:pt x="592" y="752"/>
                        <a:pt x="0" y="1520"/>
                        <a:pt x="512" y="2352"/>
                      </a:cubicBezTo>
                      <a:close/>
                    </a:path>
                  </a:pathLst>
                </a:custGeom>
                <a:solidFill>
                  <a:srgbClr val="FFD69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625" name="Google Shape;18625;p39"/>
                <p:cNvSpPr/>
                <p:nvPr/>
              </p:nvSpPr>
              <p:spPr>
                <a:xfrm>
                  <a:off x="5105275" y="1188975"/>
                  <a:ext cx="142450" cy="172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8" h="6897" extrusionOk="0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rgbClr val="EAD1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626" name="Google Shape;18626;p39"/>
                <p:cNvSpPr/>
                <p:nvPr/>
              </p:nvSpPr>
              <p:spPr>
                <a:xfrm>
                  <a:off x="5024075" y="1286975"/>
                  <a:ext cx="71225" cy="5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9" h="2321" extrusionOk="0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8627" name="Google Shape;18627;p39"/>
                <p:cNvSpPr/>
                <p:nvPr/>
              </p:nvSpPr>
              <p:spPr>
                <a:xfrm>
                  <a:off x="5176500" y="1064150"/>
                  <a:ext cx="69625" cy="7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sp>
        <p:nvSpPr>
          <p:cNvPr id="18628" name="Google Shape;18628;p39"/>
          <p:cNvSpPr/>
          <p:nvPr/>
        </p:nvSpPr>
        <p:spPr>
          <a:xfrm rot="-435006">
            <a:off x="8528464" y="2273914"/>
            <a:ext cx="2267" cy="1133"/>
          </a:xfrm>
          <a:custGeom>
            <a:avLst/>
            <a:gdLst/>
            <a:ahLst/>
            <a:cxnLst/>
            <a:rect l="l" t="t" r="r" b="b"/>
            <a:pathLst>
              <a:path w="68" h="34" extrusionOk="0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8629" name="Google Shape;18629;p39"/>
          <p:cNvGrpSpPr/>
          <p:nvPr/>
        </p:nvGrpSpPr>
        <p:grpSpPr>
          <a:xfrm>
            <a:off x="-628276" y="2679701"/>
            <a:ext cx="4452456" cy="4820252"/>
            <a:chOff x="-471207" y="2009775"/>
            <a:chExt cx="3339342" cy="3615189"/>
          </a:xfrm>
        </p:grpSpPr>
        <p:grpSp>
          <p:nvGrpSpPr>
            <p:cNvPr id="18630" name="Google Shape;18630;p39"/>
            <p:cNvGrpSpPr/>
            <p:nvPr/>
          </p:nvGrpSpPr>
          <p:grpSpPr>
            <a:xfrm>
              <a:off x="-471207" y="3215792"/>
              <a:ext cx="3339342" cy="2409172"/>
              <a:chOff x="-471207" y="3215792"/>
              <a:chExt cx="3339342" cy="2409172"/>
            </a:xfrm>
          </p:grpSpPr>
          <p:grpSp>
            <p:nvGrpSpPr>
              <p:cNvPr id="18631" name="Google Shape;18631;p39"/>
              <p:cNvGrpSpPr/>
              <p:nvPr/>
            </p:nvGrpSpPr>
            <p:grpSpPr>
              <a:xfrm rot="-4199403" flipH="1">
                <a:off x="-22239" y="3308503"/>
                <a:ext cx="1699178" cy="2145157"/>
                <a:chOff x="146217" y="2712579"/>
                <a:chExt cx="1552966" cy="1960401"/>
              </a:xfrm>
            </p:grpSpPr>
            <p:grpSp>
              <p:nvGrpSpPr>
                <p:cNvPr id="18632" name="Google Shape;18632;p39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633" name="Google Shape;18633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34" name="Google Shape;18634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35" name="Google Shape;18635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36" name="Google Shape;18636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37" name="Google Shape;18637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38" name="Google Shape;18638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39" name="Google Shape;18639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40" name="Google Shape;18640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41" name="Google Shape;18641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42" name="Google Shape;18642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43" name="Google Shape;18643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44" name="Google Shape;18644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45" name="Google Shape;18645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46" name="Google Shape;18646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8647" name="Google Shape;18647;p39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648" name="Google Shape;18648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49" name="Google Shape;18649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50" name="Google Shape;18650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51" name="Google Shape;18651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52" name="Google Shape;18652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53" name="Google Shape;18653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54" name="Google Shape;18654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55" name="Google Shape;18655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56" name="Google Shape;18656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57" name="Google Shape;18657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58" name="Google Shape;18658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59" name="Google Shape;18659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60" name="Google Shape;18660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61" name="Google Shape;18661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8662" name="Google Shape;18662;p39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663" name="Google Shape;18663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64" name="Google Shape;18664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65" name="Google Shape;18665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66" name="Google Shape;18666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67" name="Google Shape;18667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68" name="Google Shape;18668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69" name="Google Shape;18669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70" name="Google Shape;18670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71" name="Google Shape;18671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72" name="Google Shape;18672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73" name="Google Shape;18673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74" name="Google Shape;18674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75" name="Google Shape;18675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76" name="Google Shape;18676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8677" name="Google Shape;18677;p39"/>
              <p:cNvGrpSpPr/>
              <p:nvPr/>
            </p:nvGrpSpPr>
            <p:grpSpPr>
              <a:xfrm rot="4112102" flipH="1">
                <a:off x="709472" y="3369139"/>
                <a:ext cx="1699242" cy="2145126"/>
                <a:chOff x="146217" y="2712579"/>
                <a:chExt cx="1552966" cy="1960401"/>
              </a:xfrm>
            </p:grpSpPr>
            <p:grpSp>
              <p:nvGrpSpPr>
                <p:cNvPr id="18678" name="Google Shape;18678;p39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679" name="Google Shape;18679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80" name="Google Shape;18680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81" name="Google Shape;18681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82" name="Google Shape;18682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83" name="Google Shape;18683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84" name="Google Shape;18684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85" name="Google Shape;18685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86" name="Google Shape;18686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87" name="Google Shape;18687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88" name="Google Shape;18688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89" name="Google Shape;18689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90" name="Google Shape;18690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91" name="Google Shape;18691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92" name="Google Shape;18692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8693" name="Google Shape;18693;p39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694" name="Google Shape;18694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95" name="Google Shape;18695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96" name="Google Shape;18696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97" name="Google Shape;18697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98" name="Google Shape;18698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699" name="Google Shape;18699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00" name="Google Shape;18700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01" name="Google Shape;18701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02" name="Google Shape;18702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03" name="Google Shape;18703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04" name="Google Shape;18704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05" name="Google Shape;18705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06" name="Google Shape;18706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07" name="Google Shape;18707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8708" name="Google Shape;18708;p39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709" name="Google Shape;18709;p39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10" name="Google Shape;18710;p39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11" name="Google Shape;18711;p39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12" name="Google Shape;18712;p39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13" name="Google Shape;18713;p39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14" name="Google Shape;18714;p39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15" name="Google Shape;18715;p39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16" name="Google Shape;18716;p39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17" name="Google Shape;18717;p39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18" name="Google Shape;18718;p39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19" name="Google Shape;18719;p39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20" name="Google Shape;18720;p39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21" name="Google Shape;18721;p39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22" name="Google Shape;18722;p39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sp>
          <p:nvSpPr>
            <p:cNvPr id="18723" name="Google Shape;18723;p39"/>
            <p:cNvSpPr/>
            <p:nvPr/>
          </p:nvSpPr>
          <p:spPr>
            <a:xfrm>
              <a:off x="-90074" y="2009775"/>
              <a:ext cx="1286780" cy="2562428"/>
            </a:xfrm>
            <a:custGeom>
              <a:avLst/>
              <a:gdLst/>
              <a:ahLst/>
              <a:cxnLst/>
              <a:rect l="l" t="t" r="r" b="b"/>
              <a:pathLst>
                <a:path w="61166" h="130970" extrusionOk="0">
                  <a:moveTo>
                    <a:pt x="0" y="4945"/>
                  </a:moveTo>
                  <a:cubicBezTo>
                    <a:pt x="3629" y="-1100"/>
                    <a:pt x="14862" y="-982"/>
                    <a:pt x="21007" y="2474"/>
                  </a:cubicBezTo>
                  <a:cubicBezTo>
                    <a:pt x="29222" y="7094"/>
                    <a:pt x="35824" y="16574"/>
                    <a:pt x="36761" y="25952"/>
                  </a:cubicBezTo>
                  <a:cubicBezTo>
                    <a:pt x="39604" y="54420"/>
                    <a:pt x="17847" y="82376"/>
                    <a:pt x="22551" y="110596"/>
                  </a:cubicBezTo>
                  <a:cubicBezTo>
                    <a:pt x="24060" y="119650"/>
                    <a:pt x="32356" y="129081"/>
                    <a:pt x="41395" y="130675"/>
                  </a:cubicBezTo>
                  <a:cubicBezTo>
                    <a:pt x="48085" y="131855"/>
                    <a:pt x="54721" y="127881"/>
                    <a:pt x="61166" y="125733"/>
                  </a:cubicBezTo>
                </a:path>
              </a:pathLst>
            </a:custGeom>
            <a:noFill/>
            <a:ln w="19050" cap="flat" cmpd="sng">
              <a:solidFill>
                <a:srgbClr val="D4DC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8724" name="Google Shape;18724;p39"/>
            <p:cNvGrpSpPr/>
            <p:nvPr/>
          </p:nvGrpSpPr>
          <p:grpSpPr>
            <a:xfrm rot="-3625968">
              <a:off x="1041729" y="3912668"/>
              <a:ext cx="687114" cy="844725"/>
              <a:chOff x="5835100" y="1235925"/>
              <a:chExt cx="687175" cy="844800"/>
            </a:xfrm>
          </p:grpSpPr>
          <p:sp>
            <p:nvSpPr>
              <p:cNvPr id="18725" name="Google Shape;18725;p39"/>
              <p:cNvSpPr/>
              <p:nvPr/>
            </p:nvSpPr>
            <p:spPr>
              <a:xfrm>
                <a:off x="5901800" y="1460300"/>
                <a:ext cx="432850" cy="362750"/>
              </a:xfrm>
              <a:custGeom>
                <a:avLst/>
                <a:gdLst/>
                <a:ahLst/>
                <a:cxnLst/>
                <a:rect l="l" t="t" r="r" b="b"/>
                <a:pathLst>
                  <a:path w="17314" h="14510" extrusionOk="0">
                    <a:moveTo>
                      <a:pt x="4503" y="0"/>
                    </a:moveTo>
                    <a:cubicBezTo>
                      <a:pt x="3783" y="0"/>
                      <a:pt x="3090" y="354"/>
                      <a:pt x="2703" y="999"/>
                    </a:cubicBezTo>
                    <a:lnTo>
                      <a:pt x="635" y="4302"/>
                    </a:lnTo>
                    <a:cubicBezTo>
                      <a:pt x="1" y="5303"/>
                      <a:pt x="301" y="6670"/>
                      <a:pt x="1335" y="7304"/>
                    </a:cubicBezTo>
                    <a:lnTo>
                      <a:pt x="12977" y="14509"/>
                    </a:lnTo>
                    <a:lnTo>
                      <a:pt x="17313" y="7537"/>
                    </a:lnTo>
                    <a:lnTo>
                      <a:pt x="5672" y="332"/>
                    </a:lnTo>
                    <a:cubicBezTo>
                      <a:pt x="5305" y="107"/>
                      <a:pt x="4900" y="0"/>
                      <a:pt x="4503" y="0"/>
                    </a:cubicBezTo>
                    <a:close/>
                  </a:path>
                </a:pathLst>
              </a:custGeom>
              <a:solidFill>
                <a:srgbClr val="F1C9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26" name="Google Shape;18726;p39"/>
              <p:cNvSpPr/>
              <p:nvPr/>
            </p:nvSpPr>
            <p:spPr>
              <a:xfrm>
                <a:off x="6226200" y="1648725"/>
                <a:ext cx="168475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6739" h="7740" extrusionOk="0">
                    <a:moveTo>
                      <a:pt x="4337" y="0"/>
                    </a:moveTo>
                    <a:lnTo>
                      <a:pt x="2102" y="3570"/>
                    </a:lnTo>
                    <a:lnTo>
                      <a:pt x="1" y="6939"/>
                    </a:lnTo>
                    <a:lnTo>
                      <a:pt x="4137" y="7739"/>
                    </a:lnTo>
                    <a:lnTo>
                      <a:pt x="5438" y="5638"/>
                    </a:lnTo>
                    <a:lnTo>
                      <a:pt x="6739" y="3536"/>
                    </a:lnTo>
                    <a:lnTo>
                      <a:pt x="4337" y="0"/>
                    </a:ln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27" name="Google Shape;18727;p39"/>
              <p:cNvSpPr/>
              <p:nvPr/>
            </p:nvSpPr>
            <p:spPr>
              <a:xfrm>
                <a:off x="6356300" y="1753800"/>
                <a:ext cx="1384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6572" extrusionOk="0">
                    <a:moveTo>
                      <a:pt x="2602" y="0"/>
                    </a:moveTo>
                    <a:lnTo>
                      <a:pt x="1368" y="2002"/>
                    </a:lnTo>
                    <a:lnTo>
                      <a:pt x="1302" y="2102"/>
                    </a:lnTo>
                    <a:lnTo>
                      <a:pt x="1" y="4204"/>
                    </a:lnTo>
                    <a:lnTo>
                      <a:pt x="1835" y="6572"/>
                    </a:lnTo>
                    <a:lnTo>
                      <a:pt x="3703" y="3603"/>
                    </a:lnTo>
                    <a:lnTo>
                      <a:pt x="3637" y="3536"/>
                    </a:lnTo>
                    <a:lnTo>
                      <a:pt x="3703" y="3570"/>
                    </a:lnTo>
                    <a:lnTo>
                      <a:pt x="5538" y="634"/>
                    </a:lnTo>
                    <a:lnTo>
                      <a:pt x="2602" y="0"/>
                    </a:ln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8728" name="Google Shape;18728;p39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18729" name="Google Shape;18729;p39"/>
                <p:cNvSpPr/>
                <p:nvPr/>
              </p:nvSpPr>
              <p:spPr>
                <a:xfrm>
                  <a:off x="6448875" y="1843025"/>
                  <a:ext cx="55900" cy="3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1436" fill="none" extrusionOk="0">
                      <a:moveTo>
                        <a:pt x="0" y="1"/>
                      </a:moveTo>
                      <a:lnTo>
                        <a:pt x="2235" y="1435"/>
                      </a:lnTo>
                    </a:path>
                  </a:pathLst>
                </a:custGeom>
                <a:noFill/>
                <a:ln w="10850" cap="flat" cmpd="sng">
                  <a:solidFill>
                    <a:srgbClr val="E7A662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grpSp>
              <p:nvGrpSpPr>
                <p:cNvPr id="18730" name="Google Shape;18730;p39"/>
                <p:cNvGrpSpPr/>
                <p:nvPr/>
              </p:nvGrpSpPr>
              <p:grpSpPr>
                <a:xfrm>
                  <a:off x="5952675" y="1472150"/>
                  <a:ext cx="569600" cy="420550"/>
                  <a:chOff x="5952675" y="1472150"/>
                  <a:chExt cx="569600" cy="420550"/>
                </a:xfrm>
              </p:grpSpPr>
              <p:sp>
                <p:nvSpPr>
                  <p:cNvPr id="18731" name="Google Shape;18731;p39"/>
                  <p:cNvSpPr/>
                  <p:nvPr/>
                </p:nvSpPr>
                <p:spPr>
                  <a:xfrm>
                    <a:off x="6329625" y="1737125"/>
                    <a:ext cx="91750" cy="12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70" h="4871" extrusionOk="0">
                        <a:moveTo>
                          <a:pt x="2602" y="0"/>
                        </a:moveTo>
                        <a:lnTo>
                          <a:pt x="0" y="4203"/>
                        </a:lnTo>
                        <a:lnTo>
                          <a:pt x="1068" y="4871"/>
                        </a:lnTo>
                        <a:lnTo>
                          <a:pt x="3669" y="667"/>
                        </a:lnTo>
                        <a:lnTo>
                          <a:pt x="2602" y="0"/>
                        </a:ln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32" name="Google Shape;18732;p39"/>
                  <p:cNvSpPr/>
                  <p:nvPr/>
                </p:nvSpPr>
                <p:spPr>
                  <a:xfrm>
                    <a:off x="5952675" y="1472150"/>
                    <a:ext cx="145975" cy="2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9" h="8465" extrusionOk="0">
                        <a:moveTo>
                          <a:pt x="5196" y="1"/>
                        </a:moveTo>
                        <a:cubicBezTo>
                          <a:pt x="5016" y="1"/>
                          <a:pt x="4843" y="90"/>
                          <a:pt x="4737" y="259"/>
                        </a:cubicBezTo>
                        <a:lnTo>
                          <a:pt x="167" y="7631"/>
                        </a:lnTo>
                        <a:cubicBezTo>
                          <a:pt x="1" y="7897"/>
                          <a:pt x="67" y="8231"/>
                          <a:pt x="334" y="8398"/>
                        </a:cubicBezTo>
                        <a:cubicBezTo>
                          <a:pt x="412" y="8442"/>
                          <a:pt x="505" y="8464"/>
                          <a:pt x="599" y="8464"/>
                        </a:cubicBezTo>
                        <a:cubicBezTo>
                          <a:pt x="786" y="8464"/>
                          <a:pt x="979" y="8376"/>
                          <a:pt x="1068" y="8198"/>
                        </a:cubicBezTo>
                        <a:lnTo>
                          <a:pt x="5671" y="826"/>
                        </a:lnTo>
                        <a:cubicBezTo>
                          <a:pt x="5838" y="592"/>
                          <a:pt x="5738" y="225"/>
                          <a:pt x="5505" y="92"/>
                        </a:cubicBezTo>
                        <a:cubicBezTo>
                          <a:pt x="5407" y="31"/>
                          <a:pt x="5300" y="1"/>
                          <a:pt x="5196" y="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33" name="Google Shape;18733;p39"/>
                  <p:cNvSpPr/>
                  <p:nvPr/>
                </p:nvSpPr>
                <p:spPr>
                  <a:xfrm>
                    <a:off x="6477950" y="1857975"/>
                    <a:ext cx="44325" cy="34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3" h="1389" extrusionOk="0">
                        <a:moveTo>
                          <a:pt x="879" y="1"/>
                        </a:moveTo>
                        <a:cubicBezTo>
                          <a:pt x="652" y="1"/>
                          <a:pt x="436" y="119"/>
                          <a:pt x="305" y="337"/>
                        </a:cubicBezTo>
                        <a:cubicBezTo>
                          <a:pt x="1" y="793"/>
                          <a:pt x="362" y="1388"/>
                          <a:pt x="884" y="1388"/>
                        </a:cubicBezTo>
                        <a:cubicBezTo>
                          <a:pt x="934" y="1388"/>
                          <a:pt x="986" y="1383"/>
                          <a:pt x="1039" y="1371"/>
                        </a:cubicBezTo>
                        <a:cubicBezTo>
                          <a:pt x="1639" y="1204"/>
                          <a:pt x="1773" y="403"/>
                          <a:pt x="1239" y="103"/>
                        </a:cubicBezTo>
                        <a:cubicBezTo>
                          <a:pt x="1123" y="34"/>
                          <a:pt x="1000" y="1"/>
                          <a:pt x="879" y="1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8734" name="Google Shape;18734;p39"/>
              <p:cNvGrpSpPr/>
              <p:nvPr/>
            </p:nvGrpSpPr>
            <p:grpSpPr>
              <a:xfrm>
                <a:off x="5835100" y="1235925"/>
                <a:ext cx="640475" cy="844800"/>
                <a:chOff x="5835100" y="1235925"/>
                <a:chExt cx="640475" cy="844800"/>
              </a:xfrm>
            </p:grpSpPr>
            <p:grpSp>
              <p:nvGrpSpPr>
                <p:cNvPr id="18735" name="Google Shape;18735;p39"/>
                <p:cNvGrpSpPr/>
                <p:nvPr/>
              </p:nvGrpSpPr>
              <p:grpSpPr>
                <a:xfrm>
                  <a:off x="6139475" y="1235925"/>
                  <a:ext cx="336100" cy="354450"/>
                  <a:chOff x="6139475" y="1235925"/>
                  <a:chExt cx="336100" cy="354450"/>
                </a:xfrm>
              </p:grpSpPr>
              <p:sp>
                <p:nvSpPr>
                  <p:cNvPr id="18736" name="Google Shape;18736;p39"/>
                  <p:cNvSpPr/>
                  <p:nvPr/>
                </p:nvSpPr>
                <p:spPr>
                  <a:xfrm>
                    <a:off x="6139475" y="1235925"/>
                    <a:ext cx="336100" cy="35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44" h="14178" fill="none" extrusionOk="0">
                        <a:moveTo>
                          <a:pt x="7373" y="14111"/>
                        </a:moveTo>
                        <a:cubicBezTo>
                          <a:pt x="7473" y="14177"/>
                          <a:pt x="7573" y="14144"/>
                          <a:pt x="7640" y="14077"/>
                        </a:cubicBezTo>
                        <a:lnTo>
                          <a:pt x="13410" y="4804"/>
                        </a:lnTo>
                        <a:cubicBezTo>
                          <a:pt x="13444" y="4704"/>
                          <a:pt x="13410" y="4604"/>
                          <a:pt x="13310" y="4537"/>
                        </a:cubicBezTo>
                        <a:lnTo>
                          <a:pt x="6072" y="34"/>
                        </a:lnTo>
                        <a:cubicBezTo>
                          <a:pt x="6005" y="1"/>
                          <a:pt x="5872" y="1"/>
                          <a:pt x="5805" y="101"/>
                        </a:cubicBezTo>
                        <a:lnTo>
                          <a:pt x="67" y="9341"/>
                        </a:lnTo>
                        <a:cubicBezTo>
                          <a:pt x="1" y="9441"/>
                          <a:pt x="34" y="9574"/>
                          <a:pt x="134" y="9608"/>
                        </a:cubicBezTo>
                        <a:close/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37" name="Google Shape;18737;p39"/>
                  <p:cNvSpPr/>
                  <p:nvPr/>
                </p:nvSpPr>
                <p:spPr>
                  <a:xfrm>
                    <a:off x="6172825" y="1255950"/>
                    <a:ext cx="148475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41" fill="none" extrusionOk="0">
                        <a:moveTo>
                          <a:pt x="5939" y="0"/>
                        </a:moveTo>
                        <a:lnTo>
                          <a:pt x="1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38" name="Google Shape;18738;p39"/>
                  <p:cNvSpPr/>
                  <p:nvPr/>
                </p:nvSpPr>
                <p:spPr>
                  <a:xfrm>
                    <a:off x="6210375" y="127930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39" name="Google Shape;18739;p39"/>
                  <p:cNvSpPr/>
                  <p:nvPr/>
                </p:nvSpPr>
                <p:spPr>
                  <a:xfrm>
                    <a:off x="6247900" y="130265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40" name="Google Shape;18740;p39"/>
                  <p:cNvSpPr/>
                  <p:nvPr/>
                </p:nvSpPr>
                <p:spPr>
                  <a:xfrm>
                    <a:off x="6285425" y="132600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41" name="Google Shape;18741;p39"/>
                  <p:cNvSpPr/>
                  <p:nvPr/>
                </p:nvSpPr>
                <p:spPr>
                  <a:xfrm>
                    <a:off x="6262075" y="1275125"/>
                    <a:ext cx="18932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04" fill="none" extrusionOk="0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42" name="Google Shape;18742;p39"/>
                  <p:cNvSpPr/>
                  <p:nvPr/>
                </p:nvSpPr>
                <p:spPr>
                  <a:xfrm>
                    <a:off x="6237050" y="1315150"/>
                    <a:ext cx="190150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6" h="4704" fill="none" extrusionOk="0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43" name="Google Shape;18743;p39"/>
                  <p:cNvSpPr/>
                  <p:nvPr/>
                </p:nvSpPr>
                <p:spPr>
                  <a:xfrm>
                    <a:off x="6212875" y="1354350"/>
                    <a:ext cx="189325" cy="118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38" fill="none" extrusionOk="0">
                        <a:moveTo>
                          <a:pt x="0" y="0"/>
                        </a:moveTo>
                        <a:lnTo>
                          <a:pt x="7572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44" name="Google Shape;18744;p39"/>
                  <p:cNvSpPr/>
                  <p:nvPr/>
                </p:nvSpPr>
                <p:spPr>
                  <a:xfrm>
                    <a:off x="6187850" y="1394375"/>
                    <a:ext cx="190150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6" h="4704" fill="none" extrusionOk="0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45" name="Google Shape;18745;p39"/>
                  <p:cNvSpPr/>
                  <p:nvPr/>
                </p:nvSpPr>
                <p:spPr>
                  <a:xfrm>
                    <a:off x="6162825" y="1434400"/>
                    <a:ext cx="190175" cy="117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05" fill="none" extrusionOk="0">
                        <a:moveTo>
                          <a:pt x="1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46" name="Google Shape;18746;p39"/>
                  <p:cNvSpPr/>
                  <p:nvPr/>
                </p:nvSpPr>
                <p:spPr>
                  <a:xfrm>
                    <a:off x="6201200" y="1526975"/>
                    <a:ext cx="24200" cy="39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" h="1569" fill="none" extrusionOk="0">
                        <a:moveTo>
                          <a:pt x="967" y="0"/>
                        </a:moveTo>
                        <a:lnTo>
                          <a:pt x="0" y="1568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8747" name="Google Shape;18747;p39"/>
                <p:cNvGrpSpPr/>
                <p:nvPr/>
              </p:nvGrpSpPr>
              <p:grpSpPr>
                <a:xfrm>
                  <a:off x="5835100" y="1726275"/>
                  <a:ext cx="336100" cy="354450"/>
                  <a:chOff x="5835100" y="1726275"/>
                  <a:chExt cx="336100" cy="354450"/>
                </a:xfrm>
              </p:grpSpPr>
              <p:sp>
                <p:nvSpPr>
                  <p:cNvPr id="18748" name="Google Shape;18748;p39"/>
                  <p:cNvSpPr/>
                  <p:nvPr/>
                </p:nvSpPr>
                <p:spPr>
                  <a:xfrm>
                    <a:off x="5835100" y="1726275"/>
                    <a:ext cx="336100" cy="35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44" h="14178" fill="none" extrusionOk="0">
                        <a:moveTo>
                          <a:pt x="13310" y="4571"/>
                        </a:moveTo>
                        <a:cubicBezTo>
                          <a:pt x="13410" y="4604"/>
                          <a:pt x="13443" y="4737"/>
                          <a:pt x="13410" y="4838"/>
                        </a:cubicBezTo>
                        <a:lnTo>
                          <a:pt x="7639" y="14077"/>
                        </a:lnTo>
                        <a:cubicBezTo>
                          <a:pt x="7572" y="14178"/>
                          <a:pt x="7472" y="14178"/>
                          <a:pt x="7372" y="14144"/>
                        </a:cubicBezTo>
                        <a:lnTo>
                          <a:pt x="134" y="9641"/>
                        </a:lnTo>
                        <a:cubicBezTo>
                          <a:pt x="34" y="9574"/>
                          <a:pt x="0" y="9474"/>
                          <a:pt x="67" y="9374"/>
                        </a:cubicBezTo>
                        <a:lnTo>
                          <a:pt x="5804" y="101"/>
                        </a:lnTo>
                        <a:cubicBezTo>
                          <a:pt x="5871" y="34"/>
                          <a:pt x="5971" y="1"/>
                          <a:pt x="6071" y="67"/>
                        </a:cubicBezTo>
                        <a:close/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49" name="Google Shape;18749;p39"/>
                  <p:cNvSpPr/>
                  <p:nvPr/>
                </p:nvSpPr>
                <p:spPr>
                  <a:xfrm>
                    <a:off x="5868450" y="1746300"/>
                    <a:ext cx="14762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5" h="9574" fill="none" extrusionOk="0">
                        <a:moveTo>
                          <a:pt x="1" y="9574"/>
                        </a:moveTo>
                        <a:lnTo>
                          <a:pt x="5905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50" name="Google Shape;18750;p39"/>
                  <p:cNvSpPr/>
                  <p:nvPr/>
                </p:nvSpPr>
                <p:spPr>
                  <a:xfrm>
                    <a:off x="5905975" y="176965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51" name="Google Shape;18751;p39"/>
                  <p:cNvSpPr/>
                  <p:nvPr/>
                </p:nvSpPr>
                <p:spPr>
                  <a:xfrm>
                    <a:off x="5943500" y="179300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52" name="Google Shape;18752;p39"/>
                  <p:cNvSpPr/>
                  <p:nvPr/>
                </p:nvSpPr>
                <p:spPr>
                  <a:xfrm>
                    <a:off x="5981025" y="181635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53" name="Google Shape;18753;p39"/>
                  <p:cNvSpPr/>
                  <p:nvPr/>
                </p:nvSpPr>
                <p:spPr>
                  <a:xfrm>
                    <a:off x="5859275" y="1923100"/>
                    <a:ext cx="190175" cy="118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37" fill="none" extrusionOk="0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54" name="Google Shape;18754;p39"/>
                  <p:cNvSpPr/>
                  <p:nvPr/>
                </p:nvSpPr>
                <p:spPr>
                  <a:xfrm>
                    <a:off x="5884300" y="1883900"/>
                    <a:ext cx="18932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04" fill="none" extrusionOk="0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55" name="Google Shape;18755;p39"/>
                  <p:cNvSpPr/>
                  <p:nvPr/>
                </p:nvSpPr>
                <p:spPr>
                  <a:xfrm>
                    <a:off x="5908475" y="1843875"/>
                    <a:ext cx="190175" cy="118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37" fill="none" extrusionOk="0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56" name="Google Shape;18756;p39"/>
                  <p:cNvSpPr/>
                  <p:nvPr/>
                </p:nvSpPr>
                <p:spPr>
                  <a:xfrm>
                    <a:off x="5933500" y="1803825"/>
                    <a:ext cx="189325" cy="118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38" fill="none" extrusionOk="0">
                        <a:moveTo>
                          <a:pt x="0" y="1"/>
                        </a:moveTo>
                        <a:lnTo>
                          <a:pt x="7573" y="4738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57" name="Google Shape;18757;p39"/>
                  <p:cNvSpPr/>
                  <p:nvPr/>
                </p:nvSpPr>
                <p:spPr>
                  <a:xfrm>
                    <a:off x="5957675" y="1764650"/>
                    <a:ext cx="19017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04" fill="none" extrusionOk="0">
                        <a:moveTo>
                          <a:pt x="1" y="0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758" name="Google Shape;18758;p39"/>
                  <p:cNvSpPr/>
                  <p:nvPr/>
                </p:nvSpPr>
                <p:spPr>
                  <a:xfrm>
                    <a:off x="6068600" y="1739625"/>
                    <a:ext cx="24200" cy="39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" h="1569" fill="none" extrusionOk="0">
                        <a:moveTo>
                          <a:pt x="0" y="1568"/>
                        </a:moveTo>
                        <a:lnTo>
                          <a:pt x="96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rgbClr val="E7A662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sp>
            <p:nvSpPr>
              <p:cNvPr id="18759" name="Google Shape;18759;p39"/>
              <p:cNvSpPr/>
              <p:nvPr/>
            </p:nvSpPr>
            <p:spPr>
              <a:xfrm>
                <a:off x="6019400" y="1659525"/>
                <a:ext cx="113425" cy="7347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2939" extrusionOk="0">
                    <a:moveTo>
                      <a:pt x="286" y="1"/>
                    </a:moveTo>
                    <a:cubicBezTo>
                      <a:pt x="214" y="1"/>
                      <a:pt x="143" y="38"/>
                      <a:pt x="100" y="102"/>
                    </a:cubicBezTo>
                    <a:cubicBezTo>
                      <a:pt x="0" y="236"/>
                      <a:pt x="34" y="369"/>
                      <a:pt x="167" y="436"/>
                    </a:cubicBezTo>
                    <a:lnTo>
                      <a:pt x="4137" y="2904"/>
                    </a:lnTo>
                    <a:cubicBezTo>
                      <a:pt x="4172" y="2928"/>
                      <a:pt x="4212" y="2939"/>
                      <a:pt x="4253" y="2939"/>
                    </a:cubicBezTo>
                    <a:cubicBezTo>
                      <a:pt x="4327" y="2939"/>
                      <a:pt x="4406" y="2902"/>
                      <a:pt x="4470" y="2837"/>
                    </a:cubicBezTo>
                    <a:cubicBezTo>
                      <a:pt x="4537" y="2704"/>
                      <a:pt x="4503" y="2571"/>
                      <a:pt x="4370" y="2504"/>
                    </a:cubicBezTo>
                    <a:lnTo>
                      <a:pt x="401" y="35"/>
                    </a:lnTo>
                    <a:cubicBezTo>
                      <a:pt x="365" y="12"/>
                      <a:pt x="325" y="1"/>
                      <a:pt x="286" y="1"/>
                    </a:cubicBezTo>
                    <a:close/>
                  </a:path>
                </a:pathLst>
              </a:custGeom>
              <a:solidFill>
                <a:srgbClr val="141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5280153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18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61" name="Google Shape;18761;p40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8762" name="Google Shape;18762;p4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8763" name="Google Shape;18763;p4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8764" name="Google Shape;18764;p40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65" name="Google Shape;18765;p40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66" name="Google Shape;18766;p40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67" name="Google Shape;18767;p40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68" name="Google Shape;18768;p40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69" name="Google Shape;18769;p40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0" name="Google Shape;18770;p40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1" name="Google Shape;18771;p40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2" name="Google Shape;18772;p40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3" name="Google Shape;18773;p40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4" name="Google Shape;18774;p40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5" name="Google Shape;18775;p40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6" name="Google Shape;18776;p40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7" name="Google Shape;18777;p40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8" name="Google Shape;18778;p40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79" name="Google Shape;18779;p40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0" name="Google Shape;18780;p40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1" name="Google Shape;18781;p4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2" name="Google Shape;18782;p4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3" name="Google Shape;18783;p4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4" name="Google Shape;18784;p4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5" name="Google Shape;18785;p4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6" name="Google Shape;18786;p4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7" name="Google Shape;18787;p4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88" name="Google Shape;18788;p4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8789" name="Google Shape;18789;p4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8790" name="Google Shape;18790;p4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1" name="Google Shape;18791;p4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2" name="Google Shape;18792;p4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3" name="Google Shape;18793;p4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4" name="Google Shape;18794;p4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5" name="Google Shape;18795;p4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6" name="Google Shape;18796;p4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7" name="Google Shape;18797;p4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8" name="Google Shape;18798;p4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99" name="Google Shape;18799;p40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0" name="Google Shape;18800;p4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1" name="Google Shape;18801;p4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2" name="Google Shape;18802;p4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3" name="Google Shape;18803;p4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4" name="Google Shape;18804;p4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5" name="Google Shape;18805;p4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6" name="Google Shape;18806;p4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7" name="Google Shape;18807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8" name="Google Shape;18808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09" name="Google Shape;18809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10" name="Google Shape;18810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11" name="Google Shape;18811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12" name="Google Shape;18812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13" name="Google Shape;18813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14" name="Google Shape;18814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15" name="Google Shape;18815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8816" name="Google Shape;18816;p4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17" name="Google Shape;18817;p4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18" name="Google Shape;18818;p4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19" name="Google Shape;18819;p4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20" name="Google Shape;18820;p4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21" name="Google Shape;18821;p4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22" name="Google Shape;18822;p4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23" name="Google Shape;18823;p4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24" name="Google Shape;18824;p4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25" name="Google Shape;18825;p4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26" name="Google Shape;18826;p4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27" name="Google Shape;18827;p4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28" name="Google Shape;18828;p40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29" name="Google Shape;18829;p40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30" name="Google Shape;18830;p40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31" name="Google Shape;18831;p40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32" name="Google Shape;18832;p40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33" name="Google Shape;18833;p40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34" name="Google Shape;18834;p40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35" name="Google Shape;18835;p40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36" name="Google Shape;18836;p4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37" name="Google Shape;18837;p4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38" name="Google Shape;18838;p4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39" name="Google Shape;18839;p4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40" name="Google Shape;18840;p4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41" name="Google Shape;18841;p4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42" name="Google Shape;18842;p4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43" name="Google Shape;18843;p4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44" name="Google Shape;18844;p4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45" name="Google Shape;18845;p4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46" name="Google Shape;18846;p4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47" name="Google Shape;18847;p4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48" name="Google Shape;18848;p4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49" name="Google Shape;18849;p4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50" name="Google Shape;18850;p4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51" name="Google Shape;18851;p4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52" name="Google Shape;18852;p40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53" name="Google Shape;18853;p40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54" name="Google Shape;18854;p40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55" name="Google Shape;18855;p40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56" name="Google Shape;18856;p40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57" name="Google Shape;18857;p40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58" name="Google Shape;18858;p40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59" name="Google Shape;18859;p40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60" name="Google Shape;18860;p40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61" name="Google Shape;18861;p4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62" name="Google Shape;18862;p40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63" name="Google Shape;18863;p40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64" name="Google Shape;18864;p40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65" name="Google Shape;18865;p40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66" name="Google Shape;18866;p40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67" name="Google Shape;18867;p40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68" name="Google Shape;18868;p40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69" name="Google Shape;18869;p40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70" name="Google Shape;18870;p40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71" name="Google Shape;18871;p40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72" name="Google Shape;18872;p40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73" name="Google Shape;18873;p40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74" name="Google Shape;18874;p40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75" name="Google Shape;18875;p40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76" name="Google Shape;18876;p40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77" name="Google Shape;18877;p40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78" name="Google Shape;18878;p40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79" name="Google Shape;18879;p4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80" name="Google Shape;18880;p4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81" name="Google Shape;18881;p4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82" name="Google Shape;18882;p4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83" name="Google Shape;18883;p4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84" name="Google Shape;18884;p4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85" name="Google Shape;18885;p4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86" name="Google Shape;18886;p4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87" name="Google Shape;18887;p4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88" name="Google Shape;18888;p40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89" name="Google Shape;18889;p40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90" name="Google Shape;18890;p40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91" name="Google Shape;18891;p40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92" name="Google Shape;18892;p40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93" name="Google Shape;18893;p40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94" name="Google Shape;18894;p40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95" name="Google Shape;18895;p40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96" name="Google Shape;18896;p40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97" name="Google Shape;18897;p40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98" name="Google Shape;18898;p40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99" name="Google Shape;18899;p40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00" name="Google Shape;18900;p40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01" name="Google Shape;18901;p40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02" name="Google Shape;18902;p40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03" name="Google Shape;18903;p40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04" name="Google Shape;18904;p40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05" name="Google Shape;18905;p4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06" name="Google Shape;18906;p4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07" name="Google Shape;18907;p4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08" name="Google Shape;18908;p4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09" name="Google Shape;18909;p4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10" name="Google Shape;18910;p4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11" name="Google Shape;18911;p4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12" name="Google Shape;18912;p4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13" name="Google Shape;18913;p4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14" name="Google Shape;18914;p40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15" name="Google Shape;18915;p4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8916" name="Google Shape;18916;p4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8917" name="Google Shape;18917;p4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18" name="Google Shape;18918;p4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19" name="Google Shape;18919;p4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0" name="Google Shape;18920;p4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1" name="Google Shape;18921;p4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2" name="Google Shape;18922;p4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3" name="Google Shape;18923;p4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4" name="Google Shape;18924;p4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5" name="Google Shape;18925;p4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6" name="Google Shape;18926;p4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7" name="Google Shape;18927;p4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8" name="Google Shape;18928;p4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29" name="Google Shape;18929;p4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0" name="Google Shape;18930;p4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1" name="Google Shape;18931;p4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2" name="Google Shape;18932;p4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3" name="Google Shape;18933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4" name="Google Shape;18934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5" name="Google Shape;18935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6" name="Google Shape;18936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7" name="Google Shape;18937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8" name="Google Shape;18938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39" name="Google Shape;18939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40" name="Google Shape;18940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41" name="Google Shape;18941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42" name="Google Shape;18942;p4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8943" name="Google Shape;18943;p40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44" name="Google Shape;18944;p4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45" name="Google Shape;18945;p4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46" name="Google Shape;18946;p4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47" name="Google Shape;18947;p4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8948" name="Google Shape;18948;p4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8949" name="Google Shape;18949;p4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50" name="Google Shape;18950;p4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51" name="Google Shape;18951;p4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52" name="Google Shape;18952;p4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53" name="Google Shape;18953;p4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54" name="Google Shape;18954;p4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55" name="Google Shape;18955;p4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56" name="Google Shape;18956;p4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57" name="Google Shape;18957;p4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58" name="Google Shape;18958;p4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59" name="Google Shape;18959;p4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60" name="Google Shape;18960;p4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61" name="Google Shape;18961;p4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62" name="Google Shape;18962;p4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63" name="Google Shape;18963;p4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64" name="Google Shape;18964;p4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65" name="Google Shape;18965;p4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66" name="Google Shape;18966;p4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67" name="Google Shape;18967;p4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68" name="Google Shape;18968;p4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69" name="Google Shape;18969;p4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70" name="Google Shape;18970;p4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71" name="Google Shape;18971;p4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72" name="Google Shape;18972;p4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73" name="Google Shape;18973;p4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74" name="Google Shape;18974;p4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8975" name="Google Shape;18975;p4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8976" name="Google Shape;18976;p4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8977" name="Google Shape;18977;p4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78" name="Google Shape;18978;p4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79" name="Google Shape;18979;p4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80" name="Google Shape;18980;p4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81" name="Google Shape;18981;p4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82" name="Google Shape;18982;p4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83" name="Google Shape;18983;p4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84" name="Google Shape;18984;p4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85" name="Google Shape;18985;p4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86" name="Google Shape;18986;p4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87" name="Google Shape;18987;p4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88" name="Google Shape;18988;p4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89" name="Google Shape;18989;p4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90" name="Google Shape;18990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91" name="Google Shape;18991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92" name="Google Shape;18992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93" name="Google Shape;18993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94" name="Google Shape;18994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95" name="Google Shape;18995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96" name="Google Shape;18996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97" name="Google Shape;18997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98" name="Google Shape;18998;p4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99" name="Google Shape;18999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00" name="Google Shape;19000;p4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01" name="Google Shape;19001;p4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02" name="Google Shape;19002;p4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9003" name="Google Shape;19003;p40"/>
          <p:cNvGrpSpPr/>
          <p:nvPr/>
        </p:nvGrpSpPr>
        <p:grpSpPr>
          <a:xfrm>
            <a:off x="-942307" y="-330583"/>
            <a:ext cx="4532059" cy="4562648"/>
            <a:chOff x="-706730" y="-247937"/>
            <a:chExt cx="3399044" cy="3421986"/>
          </a:xfrm>
        </p:grpSpPr>
        <p:grpSp>
          <p:nvGrpSpPr>
            <p:cNvPr id="19004" name="Google Shape;19004;p40"/>
            <p:cNvGrpSpPr/>
            <p:nvPr/>
          </p:nvGrpSpPr>
          <p:grpSpPr>
            <a:xfrm>
              <a:off x="-706730" y="-247937"/>
              <a:ext cx="3399044" cy="3421986"/>
              <a:chOff x="-513630" y="-410112"/>
              <a:chExt cx="3399044" cy="3421986"/>
            </a:xfrm>
          </p:grpSpPr>
          <p:grpSp>
            <p:nvGrpSpPr>
              <p:cNvPr id="19005" name="Google Shape;19005;p40"/>
              <p:cNvGrpSpPr/>
              <p:nvPr/>
            </p:nvGrpSpPr>
            <p:grpSpPr>
              <a:xfrm>
                <a:off x="-289105" y="-410112"/>
                <a:ext cx="3174520" cy="3421986"/>
                <a:chOff x="-289105" y="-410112"/>
                <a:chExt cx="3174520" cy="3421986"/>
              </a:xfrm>
            </p:grpSpPr>
            <p:grpSp>
              <p:nvGrpSpPr>
                <p:cNvPr id="19006" name="Google Shape;19006;p40"/>
                <p:cNvGrpSpPr/>
                <p:nvPr/>
              </p:nvGrpSpPr>
              <p:grpSpPr>
                <a:xfrm rot="-2528748" flipH="1">
                  <a:off x="1139937" y="1544051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19007" name="Google Shape;19007;p4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08" name="Google Shape;19008;p4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09" name="Google Shape;19009;p4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10" name="Google Shape;19010;p4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11" name="Google Shape;19011;p4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12" name="Google Shape;19012;p4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13" name="Google Shape;19013;p4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14" name="Google Shape;19014;p4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15" name="Google Shape;19015;p4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16" name="Google Shape;19016;p4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17" name="Google Shape;19017;p4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18" name="Google Shape;19018;p4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19" name="Google Shape;19019;p4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20" name="Google Shape;19020;p4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9021" name="Google Shape;19021;p40"/>
                <p:cNvGrpSpPr/>
                <p:nvPr/>
              </p:nvGrpSpPr>
              <p:grpSpPr>
                <a:xfrm rot="1033525" flipH="1">
                  <a:off x="1574028" y="81642"/>
                  <a:ext cx="1240716" cy="665175"/>
                  <a:chOff x="5206900" y="826150"/>
                  <a:chExt cx="599275" cy="321250"/>
                </a:xfrm>
              </p:grpSpPr>
              <p:sp>
                <p:nvSpPr>
                  <p:cNvPr id="19022" name="Google Shape;19022;p4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23" name="Google Shape;19023;p4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24" name="Google Shape;19024;p4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25" name="Google Shape;19025;p4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26" name="Google Shape;19026;p4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27" name="Google Shape;19027;p4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28" name="Google Shape;19028;p4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29" name="Google Shape;19029;p4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30" name="Google Shape;19030;p4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31" name="Google Shape;19031;p4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32" name="Google Shape;19032;p4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33" name="Google Shape;19033;p4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34" name="Google Shape;19034;p4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35" name="Google Shape;19035;p4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9036" name="Google Shape;19036;p40"/>
                <p:cNvGrpSpPr/>
                <p:nvPr/>
              </p:nvGrpSpPr>
              <p:grpSpPr>
                <a:xfrm rot="6256591">
                  <a:off x="1268807" y="629246"/>
                  <a:ext cx="1240826" cy="665092"/>
                  <a:chOff x="5206900" y="826150"/>
                  <a:chExt cx="599275" cy="321250"/>
                </a:xfrm>
              </p:grpSpPr>
              <p:sp>
                <p:nvSpPr>
                  <p:cNvPr id="19037" name="Google Shape;19037;p4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38" name="Google Shape;19038;p4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39" name="Google Shape;19039;p4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40" name="Google Shape;19040;p4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41" name="Google Shape;19041;p4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42" name="Google Shape;19042;p4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43" name="Google Shape;19043;p4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44" name="Google Shape;19044;p4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45" name="Google Shape;19045;p4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46" name="Google Shape;19046;p4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47" name="Google Shape;19047;p4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48" name="Google Shape;19048;p4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49" name="Google Shape;19049;p4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50" name="Google Shape;19050;p4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9051" name="Google Shape;19051;p40"/>
                <p:cNvGrpSpPr/>
                <p:nvPr/>
              </p:nvGrpSpPr>
              <p:grpSpPr>
                <a:xfrm flipH="1">
                  <a:off x="-35240" y="866804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19052" name="Google Shape;19052;p40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19053" name="Google Shape;19053;p40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54" name="Google Shape;19054;p40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55" name="Google Shape;19055;p40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56" name="Google Shape;19056;p40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57" name="Google Shape;19057;p40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58" name="Google Shape;19058;p40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59" name="Google Shape;19059;p40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60" name="Google Shape;19060;p40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61" name="Google Shape;19061;p40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62" name="Google Shape;19062;p40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63" name="Google Shape;19063;p40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64" name="Google Shape;19064;p40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65" name="Google Shape;19065;p40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66" name="Google Shape;19066;p40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9067" name="Google Shape;19067;p40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19068" name="Google Shape;19068;p40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69" name="Google Shape;19069;p40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70" name="Google Shape;19070;p40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71" name="Google Shape;19071;p40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72" name="Google Shape;19072;p40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73" name="Google Shape;19073;p40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74" name="Google Shape;19074;p40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75" name="Google Shape;19075;p40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76" name="Google Shape;19076;p40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77" name="Google Shape;19077;p40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78" name="Google Shape;19078;p40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79" name="Google Shape;19079;p40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80" name="Google Shape;19080;p40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81" name="Google Shape;19081;p40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19082" name="Google Shape;19082;p40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19083" name="Google Shape;19083;p40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84" name="Google Shape;19084;p40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85" name="Google Shape;19085;p40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86" name="Google Shape;19086;p40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87" name="Google Shape;19087;p40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88" name="Google Shape;19088;p40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89" name="Google Shape;19089;p40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90" name="Google Shape;19090;p40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91" name="Google Shape;19091;p40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92" name="Google Shape;19092;p40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93" name="Google Shape;19093;p40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94" name="Google Shape;19094;p40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95" name="Google Shape;19095;p40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096" name="Google Shape;19096;p40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rgbClr val="E7A66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19097" name="Google Shape;19097;p40"/>
                <p:cNvGrpSpPr/>
                <p:nvPr/>
              </p:nvGrpSpPr>
              <p:grpSpPr>
                <a:xfrm rot="446386">
                  <a:off x="1421080" y="781885"/>
                  <a:ext cx="1240817" cy="665090"/>
                  <a:chOff x="5206900" y="826150"/>
                  <a:chExt cx="599275" cy="321250"/>
                </a:xfrm>
              </p:grpSpPr>
              <p:sp>
                <p:nvSpPr>
                  <p:cNvPr id="19098" name="Google Shape;19098;p4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99" name="Google Shape;19099;p4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00" name="Google Shape;19100;p4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01" name="Google Shape;19101;p4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02" name="Google Shape;19102;p4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03" name="Google Shape;19103;p4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04" name="Google Shape;19104;p4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05" name="Google Shape;19105;p4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06" name="Google Shape;19106;p4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07" name="Google Shape;19107;p4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08" name="Google Shape;19108;p4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09" name="Google Shape;19109;p4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10" name="Google Shape;19110;p4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11" name="Google Shape;19111;p4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9112" name="Google Shape;19112;p40"/>
                <p:cNvGrpSpPr/>
                <p:nvPr/>
              </p:nvGrpSpPr>
              <p:grpSpPr>
                <a:xfrm rot="-2528748" flipH="1">
                  <a:off x="-226338" y="-79824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19113" name="Google Shape;19113;p4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14" name="Google Shape;19114;p4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15" name="Google Shape;19115;p4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16" name="Google Shape;19116;p4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17" name="Google Shape;19117;p4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18" name="Google Shape;19118;p4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19" name="Google Shape;19119;p4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20" name="Google Shape;19120;p4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21" name="Google Shape;19121;p4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22" name="Google Shape;19122;p4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23" name="Google Shape;19123;p4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24" name="Google Shape;19124;p4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25" name="Google Shape;19125;p4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26" name="Google Shape;19126;p4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rgbClr val="E7A66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9127" name="Google Shape;19127;p40"/>
              <p:cNvGrpSpPr/>
              <p:nvPr/>
            </p:nvGrpSpPr>
            <p:grpSpPr>
              <a:xfrm>
                <a:off x="-513630" y="35479"/>
                <a:ext cx="2745498" cy="1748548"/>
                <a:chOff x="1270425" y="2070325"/>
                <a:chExt cx="1769805" cy="1127150"/>
              </a:xfrm>
            </p:grpSpPr>
            <p:grpSp>
              <p:nvGrpSpPr>
                <p:cNvPr id="19128" name="Google Shape;19128;p40"/>
                <p:cNvGrpSpPr/>
                <p:nvPr/>
              </p:nvGrpSpPr>
              <p:grpSpPr>
                <a:xfrm>
                  <a:off x="1582562" y="2070325"/>
                  <a:ext cx="1123518" cy="1127150"/>
                  <a:chOff x="1582562" y="2070325"/>
                  <a:chExt cx="1123518" cy="1127150"/>
                </a:xfrm>
              </p:grpSpPr>
              <p:sp>
                <p:nvSpPr>
                  <p:cNvPr id="19129" name="Google Shape;19129;p40"/>
                  <p:cNvSpPr/>
                  <p:nvPr/>
                </p:nvSpPr>
                <p:spPr>
                  <a:xfrm>
                    <a:off x="1582562" y="2070325"/>
                    <a:ext cx="1123518" cy="112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08" h="10241" extrusionOk="0">
                        <a:moveTo>
                          <a:pt x="5151" y="1"/>
                        </a:moveTo>
                        <a:cubicBezTo>
                          <a:pt x="2707" y="1"/>
                          <a:pt x="297" y="1732"/>
                          <a:pt x="34" y="4666"/>
                        </a:cubicBezTo>
                        <a:cubicBezTo>
                          <a:pt x="0" y="4732"/>
                          <a:pt x="0" y="4832"/>
                          <a:pt x="0" y="4932"/>
                        </a:cubicBezTo>
                        <a:lnTo>
                          <a:pt x="0" y="5133"/>
                        </a:lnTo>
                        <a:cubicBezTo>
                          <a:pt x="0" y="5433"/>
                          <a:pt x="34" y="5733"/>
                          <a:pt x="67" y="6033"/>
                        </a:cubicBezTo>
                        <a:cubicBezTo>
                          <a:pt x="167" y="6500"/>
                          <a:pt x="301" y="6967"/>
                          <a:pt x="534" y="7401"/>
                        </a:cubicBezTo>
                        <a:cubicBezTo>
                          <a:pt x="701" y="7734"/>
                          <a:pt x="901" y="8068"/>
                          <a:pt x="1168" y="8368"/>
                        </a:cubicBezTo>
                        <a:cubicBezTo>
                          <a:pt x="2223" y="9656"/>
                          <a:pt x="3657" y="10241"/>
                          <a:pt x="5071" y="10241"/>
                        </a:cubicBezTo>
                        <a:cubicBezTo>
                          <a:pt x="7504" y="10241"/>
                          <a:pt x="9879" y="8513"/>
                          <a:pt x="10174" y="5666"/>
                        </a:cubicBezTo>
                        <a:cubicBezTo>
                          <a:pt x="10208" y="5466"/>
                          <a:pt x="10208" y="5299"/>
                          <a:pt x="10208" y="5133"/>
                        </a:cubicBezTo>
                        <a:cubicBezTo>
                          <a:pt x="10208" y="5032"/>
                          <a:pt x="10208" y="4966"/>
                          <a:pt x="10208" y="4832"/>
                        </a:cubicBezTo>
                        <a:cubicBezTo>
                          <a:pt x="10208" y="4732"/>
                          <a:pt x="10208" y="4632"/>
                          <a:pt x="10174" y="4499"/>
                        </a:cubicBezTo>
                        <a:cubicBezTo>
                          <a:pt x="10174" y="4332"/>
                          <a:pt x="10141" y="4199"/>
                          <a:pt x="10108" y="4032"/>
                        </a:cubicBezTo>
                        <a:cubicBezTo>
                          <a:pt x="9974" y="3431"/>
                          <a:pt x="9707" y="2831"/>
                          <a:pt x="9374" y="2331"/>
                        </a:cubicBezTo>
                        <a:cubicBezTo>
                          <a:pt x="8337" y="729"/>
                          <a:pt x="6737" y="1"/>
                          <a:pt x="5151" y="1"/>
                        </a:cubicBezTo>
                        <a:close/>
                      </a:path>
                    </a:pathLst>
                  </a:custGeom>
                  <a:solidFill>
                    <a:srgbClr val="D4DC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grpSp>
                <p:nvGrpSpPr>
                  <p:cNvPr id="19130" name="Google Shape;19130;p40"/>
                  <p:cNvGrpSpPr/>
                  <p:nvPr/>
                </p:nvGrpSpPr>
                <p:grpSpPr>
                  <a:xfrm>
                    <a:off x="1582562" y="2073407"/>
                    <a:ext cx="1123518" cy="973062"/>
                    <a:chOff x="1582562" y="2073407"/>
                    <a:chExt cx="1123518" cy="973062"/>
                  </a:xfrm>
                </p:grpSpPr>
                <p:sp>
                  <p:nvSpPr>
                    <p:cNvPr id="19131" name="Google Shape;19131;p40"/>
                    <p:cNvSpPr/>
                    <p:nvPr/>
                  </p:nvSpPr>
                  <p:spPr>
                    <a:xfrm>
                      <a:off x="1674354" y="2073407"/>
                      <a:ext cx="939934" cy="25347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40" h="2303" extrusionOk="0">
                          <a:moveTo>
                            <a:pt x="4270" y="1"/>
                          </a:moveTo>
                          <a:cubicBezTo>
                            <a:pt x="2635" y="1"/>
                            <a:pt x="1001" y="768"/>
                            <a:pt x="0" y="2303"/>
                          </a:cubicBezTo>
                          <a:cubicBezTo>
                            <a:pt x="167" y="2303"/>
                            <a:pt x="334" y="2303"/>
                            <a:pt x="501" y="2269"/>
                          </a:cubicBezTo>
                          <a:cubicBezTo>
                            <a:pt x="734" y="2169"/>
                            <a:pt x="968" y="2102"/>
                            <a:pt x="1234" y="2069"/>
                          </a:cubicBezTo>
                          <a:cubicBezTo>
                            <a:pt x="1735" y="1969"/>
                            <a:pt x="1802" y="1936"/>
                            <a:pt x="2335" y="1869"/>
                          </a:cubicBezTo>
                          <a:cubicBezTo>
                            <a:pt x="2869" y="1802"/>
                            <a:pt x="3203" y="1735"/>
                            <a:pt x="3703" y="1702"/>
                          </a:cubicBezTo>
                          <a:cubicBezTo>
                            <a:pt x="3870" y="1669"/>
                            <a:pt x="4045" y="1652"/>
                            <a:pt x="4220" y="1652"/>
                          </a:cubicBezTo>
                          <a:cubicBezTo>
                            <a:pt x="4395" y="1652"/>
                            <a:pt x="4570" y="1669"/>
                            <a:pt x="4737" y="1702"/>
                          </a:cubicBezTo>
                          <a:cubicBezTo>
                            <a:pt x="5104" y="1802"/>
                            <a:pt x="5404" y="1769"/>
                            <a:pt x="5738" y="1869"/>
                          </a:cubicBezTo>
                          <a:cubicBezTo>
                            <a:pt x="6005" y="2002"/>
                            <a:pt x="6271" y="2069"/>
                            <a:pt x="6538" y="2136"/>
                          </a:cubicBezTo>
                          <a:cubicBezTo>
                            <a:pt x="6972" y="2202"/>
                            <a:pt x="7406" y="2269"/>
                            <a:pt x="7839" y="2303"/>
                          </a:cubicBezTo>
                          <a:lnTo>
                            <a:pt x="8540" y="2303"/>
                          </a:lnTo>
                          <a:cubicBezTo>
                            <a:pt x="7539" y="768"/>
                            <a:pt x="5904" y="1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rgbClr val="708EC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132" name="Google Shape;19132;p40"/>
                    <p:cNvSpPr/>
                    <p:nvPr/>
                  </p:nvSpPr>
                  <p:spPr>
                    <a:xfrm>
                      <a:off x="1582562" y="2513987"/>
                      <a:ext cx="1119886" cy="9927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75" h="902" extrusionOk="0">
                          <a:moveTo>
                            <a:pt x="10108" y="1"/>
                          </a:moveTo>
                          <a:lnTo>
                            <a:pt x="8773" y="134"/>
                          </a:lnTo>
                          <a:cubicBezTo>
                            <a:pt x="8206" y="201"/>
                            <a:pt x="7572" y="234"/>
                            <a:pt x="6605" y="268"/>
                          </a:cubicBezTo>
                          <a:cubicBezTo>
                            <a:pt x="6105" y="268"/>
                            <a:pt x="5604" y="268"/>
                            <a:pt x="5104" y="201"/>
                          </a:cubicBezTo>
                          <a:cubicBezTo>
                            <a:pt x="4618" y="137"/>
                            <a:pt x="4118" y="114"/>
                            <a:pt x="3622" y="114"/>
                          </a:cubicBezTo>
                          <a:cubicBezTo>
                            <a:pt x="3335" y="114"/>
                            <a:pt x="3050" y="122"/>
                            <a:pt x="2769" y="134"/>
                          </a:cubicBezTo>
                          <a:cubicBezTo>
                            <a:pt x="2169" y="201"/>
                            <a:pt x="868" y="468"/>
                            <a:pt x="34" y="635"/>
                          </a:cubicBezTo>
                          <a:cubicBezTo>
                            <a:pt x="0" y="735"/>
                            <a:pt x="0" y="801"/>
                            <a:pt x="0" y="901"/>
                          </a:cubicBezTo>
                          <a:cubicBezTo>
                            <a:pt x="1068" y="768"/>
                            <a:pt x="3670" y="401"/>
                            <a:pt x="4137" y="401"/>
                          </a:cubicBezTo>
                          <a:cubicBezTo>
                            <a:pt x="4704" y="434"/>
                            <a:pt x="4804" y="468"/>
                            <a:pt x="5304" y="501"/>
                          </a:cubicBezTo>
                          <a:cubicBezTo>
                            <a:pt x="5638" y="534"/>
                            <a:pt x="6005" y="568"/>
                            <a:pt x="6372" y="568"/>
                          </a:cubicBezTo>
                          <a:cubicBezTo>
                            <a:pt x="6738" y="534"/>
                            <a:pt x="7706" y="568"/>
                            <a:pt x="8373" y="501"/>
                          </a:cubicBezTo>
                          <a:cubicBezTo>
                            <a:pt x="8707" y="468"/>
                            <a:pt x="9507" y="468"/>
                            <a:pt x="10174" y="468"/>
                          </a:cubicBezTo>
                          <a:cubicBezTo>
                            <a:pt x="10174" y="301"/>
                            <a:pt x="10141" y="168"/>
                            <a:pt x="10108" y="1"/>
                          </a:cubicBezTo>
                          <a:close/>
                        </a:path>
                      </a:pathLst>
                    </a:custGeom>
                    <a:solidFill>
                      <a:srgbClr val="708EC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133" name="Google Shape;19133;p40"/>
                    <p:cNvSpPr/>
                    <p:nvPr/>
                  </p:nvSpPr>
                  <p:spPr>
                    <a:xfrm>
                      <a:off x="1582562" y="2576392"/>
                      <a:ext cx="1123518" cy="1726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08" h="1569" extrusionOk="0">
                          <a:moveTo>
                            <a:pt x="4070" y="1"/>
                          </a:moveTo>
                          <a:cubicBezTo>
                            <a:pt x="3870" y="1"/>
                            <a:pt x="3670" y="1"/>
                            <a:pt x="3469" y="34"/>
                          </a:cubicBezTo>
                          <a:cubicBezTo>
                            <a:pt x="3169" y="101"/>
                            <a:pt x="2969" y="101"/>
                            <a:pt x="2836" y="134"/>
                          </a:cubicBezTo>
                          <a:cubicBezTo>
                            <a:pt x="2669" y="168"/>
                            <a:pt x="2369" y="168"/>
                            <a:pt x="2135" y="201"/>
                          </a:cubicBezTo>
                          <a:cubicBezTo>
                            <a:pt x="1902" y="234"/>
                            <a:pt x="1735" y="234"/>
                            <a:pt x="1535" y="268"/>
                          </a:cubicBezTo>
                          <a:cubicBezTo>
                            <a:pt x="1368" y="301"/>
                            <a:pt x="1401" y="301"/>
                            <a:pt x="1134" y="368"/>
                          </a:cubicBezTo>
                          <a:cubicBezTo>
                            <a:pt x="868" y="468"/>
                            <a:pt x="634" y="501"/>
                            <a:pt x="367" y="501"/>
                          </a:cubicBezTo>
                          <a:cubicBezTo>
                            <a:pt x="100" y="501"/>
                            <a:pt x="34" y="501"/>
                            <a:pt x="0" y="535"/>
                          </a:cubicBezTo>
                          <a:cubicBezTo>
                            <a:pt x="0" y="835"/>
                            <a:pt x="34" y="1135"/>
                            <a:pt x="67" y="1435"/>
                          </a:cubicBezTo>
                          <a:cubicBezTo>
                            <a:pt x="634" y="1235"/>
                            <a:pt x="1201" y="1102"/>
                            <a:pt x="1768" y="968"/>
                          </a:cubicBezTo>
                          <a:cubicBezTo>
                            <a:pt x="1935" y="952"/>
                            <a:pt x="2102" y="943"/>
                            <a:pt x="2269" y="943"/>
                          </a:cubicBezTo>
                          <a:cubicBezTo>
                            <a:pt x="2435" y="943"/>
                            <a:pt x="2602" y="952"/>
                            <a:pt x="2769" y="968"/>
                          </a:cubicBezTo>
                          <a:cubicBezTo>
                            <a:pt x="3069" y="1002"/>
                            <a:pt x="3369" y="1068"/>
                            <a:pt x="3670" y="1135"/>
                          </a:cubicBezTo>
                          <a:cubicBezTo>
                            <a:pt x="4070" y="1268"/>
                            <a:pt x="4470" y="1368"/>
                            <a:pt x="4904" y="1368"/>
                          </a:cubicBezTo>
                          <a:cubicBezTo>
                            <a:pt x="5771" y="1469"/>
                            <a:pt x="6071" y="1569"/>
                            <a:pt x="6672" y="1569"/>
                          </a:cubicBezTo>
                          <a:lnTo>
                            <a:pt x="7973" y="1569"/>
                          </a:lnTo>
                          <a:cubicBezTo>
                            <a:pt x="8133" y="1562"/>
                            <a:pt x="8267" y="1561"/>
                            <a:pt x="8382" y="1561"/>
                          </a:cubicBezTo>
                          <a:cubicBezTo>
                            <a:pt x="8509" y="1561"/>
                            <a:pt x="8613" y="1563"/>
                            <a:pt x="8704" y="1563"/>
                          </a:cubicBezTo>
                          <a:cubicBezTo>
                            <a:pt x="8982" y="1563"/>
                            <a:pt x="9146" y="1545"/>
                            <a:pt x="9474" y="1402"/>
                          </a:cubicBezTo>
                          <a:cubicBezTo>
                            <a:pt x="9807" y="1235"/>
                            <a:pt x="10041" y="1135"/>
                            <a:pt x="10174" y="1068"/>
                          </a:cubicBezTo>
                          <a:cubicBezTo>
                            <a:pt x="10208" y="868"/>
                            <a:pt x="10208" y="701"/>
                            <a:pt x="10208" y="535"/>
                          </a:cubicBezTo>
                          <a:cubicBezTo>
                            <a:pt x="10208" y="434"/>
                            <a:pt x="10208" y="368"/>
                            <a:pt x="10174" y="234"/>
                          </a:cubicBezTo>
                          <a:cubicBezTo>
                            <a:pt x="9774" y="334"/>
                            <a:pt x="9340" y="368"/>
                            <a:pt x="8907" y="368"/>
                          </a:cubicBezTo>
                          <a:cubicBezTo>
                            <a:pt x="8873" y="346"/>
                            <a:pt x="8829" y="338"/>
                            <a:pt x="8765" y="338"/>
                          </a:cubicBezTo>
                          <a:cubicBezTo>
                            <a:pt x="8636" y="338"/>
                            <a:pt x="8429" y="368"/>
                            <a:pt x="8073" y="368"/>
                          </a:cubicBezTo>
                          <a:cubicBezTo>
                            <a:pt x="7906" y="379"/>
                            <a:pt x="7728" y="383"/>
                            <a:pt x="7565" y="383"/>
                          </a:cubicBezTo>
                          <a:cubicBezTo>
                            <a:pt x="7239" y="383"/>
                            <a:pt x="6972" y="368"/>
                            <a:pt x="6972" y="368"/>
                          </a:cubicBezTo>
                          <a:cubicBezTo>
                            <a:pt x="6972" y="368"/>
                            <a:pt x="6271" y="301"/>
                            <a:pt x="6038" y="268"/>
                          </a:cubicBezTo>
                          <a:cubicBezTo>
                            <a:pt x="5771" y="268"/>
                            <a:pt x="4303" y="1"/>
                            <a:pt x="4070" y="1"/>
                          </a:cubicBezTo>
                          <a:close/>
                        </a:path>
                      </a:pathLst>
                    </a:custGeom>
                    <a:solidFill>
                      <a:srgbClr val="708EC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19134" name="Google Shape;19134;p40"/>
                    <p:cNvSpPr/>
                    <p:nvPr/>
                  </p:nvSpPr>
                  <p:spPr>
                    <a:xfrm>
                      <a:off x="1641335" y="2884787"/>
                      <a:ext cx="903173" cy="1616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1469" extrusionOk="0">
                          <a:moveTo>
                            <a:pt x="0" y="1"/>
                          </a:moveTo>
                          <a:cubicBezTo>
                            <a:pt x="167" y="334"/>
                            <a:pt x="400" y="668"/>
                            <a:pt x="634" y="968"/>
                          </a:cubicBezTo>
                          <a:cubicBezTo>
                            <a:pt x="1001" y="1002"/>
                            <a:pt x="1801" y="1135"/>
                            <a:pt x="2302" y="1202"/>
                          </a:cubicBezTo>
                          <a:cubicBezTo>
                            <a:pt x="2835" y="1302"/>
                            <a:pt x="3069" y="1369"/>
                            <a:pt x="3503" y="1435"/>
                          </a:cubicBezTo>
                          <a:cubicBezTo>
                            <a:pt x="3658" y="1457"/>
                            <a:pt x="3795" y="1469"/>
                            <a:pt x="3962" y="1469"/>
                          </a:cubicBezTo>
                          <a:cubicBezTo>
                            <a:pt x="4296" y="1469"/>
                            <a:pt x="4748" y="1424"/>
                            <a:pt x="5704" y="1335"/>
                          </a:cubicBezTo>
                          <a:cubicBezTo>
                            <a:pt x="6605" y="1235"/>
                            <a:pt x="7472" y="902"/>
                            <a:pt x="8206" y="368"/>
                          </a:cubicBezTo>
                          <a:lnTo>
                            <a:pt x="8206" y="368"/>
                          </a:lnTo>
                          <a:cubicBezTo>
                            <a:pt x="7447" y="874"/>
                            <a:pt x="6475" y="977"/>
                            <a:pt x="5669" y="977"/>
                          </a:cubicBezTo>
                          <a:cubicBezTo>
                            <a:pt x="5518" y="977"/>
                            <a:pt x="5374" y="973"/>
                            <a:pt x="5237" y="968"/>
                          </a:cubicBezTo>
                          <a:cubicBezTo>
                            <a:pt x="4603" y="935"/>
                            <a:pt x="3970" y="801"/>
                            <a:pt x="3402" y="568"/>
                          </a:cubicBezTo>
                          <a:cubicBezTo>
                            <a:pt x="2602" y="368"/>
                            <a:pt x="1801" y="201"/>
                            <a:pt x="1001" y="101"/>
                          </a:cubicBezTo>
                          <a:cubicBezTo>
                            <a:pt x="667" y="34"/>
                            <a:pt x="334" y="1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rgbClr val="708EC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sp>
              <p:nvSpPr>
                <p:cNvPr id="19135" name="Google Shape;19135;p40"/>
                <p:cNvSpPr/>
                <p:nvPr/>
              </p:nvSpPr>
              <p:spPr>
                <a:xfrm>
                  <a:off x="1270425" y="2115341"/>
                  <a:ext cx="1769805" cy="1045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0" h="9496" extrusionOk="0">
                      <a:moveTo>
                        <a:pt x="14796" y="0"/>
                      </a:moveTo>
                      <a:cubicBezTo>
                        <a:pt x="14054" y="0"/>
                        <a:pt x="12845" y="340"/>
                        <a:pt x="11376" y="954"/>
                      </a:cubicBezTo>
                      <a:lnTo>
                        <a:pt x="11476" y="1054"/>
                      </a:lnTo>
                      <a:cubicBezTo>
                        <a:pt x="12860" y="478"/>
                        <a:pt x="13989" y="156"/>
                        <a:pt x="14631" y="156"/>
                      </a:cubicBezTo>
                      <a:cubicBezTo>
                        <a:pt x="14917" y="156"/>
                        <a:pt x="15106" y="220"/>
                        <a:pt x="15178" y="354"/>
                      </a:cubicBezTo>
                      <a:cubicBezTo>
                        <a:pt x="15612" y="1088"/>
                        <a:pt x="12677" y="3589"/>
                        <a:pt x="8640" y="5958"/>
                      </a:cubicBezTo>
                      <a:cubicBezTo>
                        <a:pt x="5382" y="7885"/>
                        <a:pt x="2368" y="9128"/>
                        <a:pt x="1124" y="9128"/>
                      </a:cubicBezTo>
                      <a:cubicBezTo>
                        <a:pt x="840" y="9128"/>
                        <a:pt x="649" y="9063"/>
                        <a:pt x="568" y="8927"/>
                      </a:cubicBezTo>
                      <a:cubicBezTo>
                        <a:pt x="301" y="8460"/>
                        <a:pt x="1302" y="7359"/>
                        <a:pt x="3003" y="6024"/>
                      </a:cubicBezTo>
                      <a:lnTo>
                        <a:pt x="2970" y="5891"/>
                      </a:lnTo>
                      <a:cubicBezTo>
                        <a:pt x="1068" y="7359"/>
                        <a:pt x="1" y="8660"/>
                        <a:pt x="335" y="9227"/>
                      </a:cubicBezTo>
                      <a:cubicBezTo>
                        <a:pt x="440" y="9409"/>
                        <a:pt x="692" y="9496"/>
                        <a:pt x="1065" y="9496"/>
                      </a:cubicBezTo>
                      <a:cubicBezTo>
                        <a:pt x="2464" y="9496"/>
                        <a:pt x="5554" y="8274"/>
                        <a:pt x="8874" y="6325"/>
                      </a:cubicBezTo>
                      <a:cubicBezTo>
                        <a:pt x="13077" y="3890"/>
                        <a:pt x="16079" y="1188"/>
                        <a:pt x="15545" y="287"/>
                      </a:cubicBezTo>
                      <a:cubicBezTo>
                        <a:pt x="15443" y="93"/>
                        <a:pt x="15183" y="0"/>
                        <a:pt x="14796" y="0"/>
                      </a:cubicBezTo>
                      <a:close/>
                    </a:path>
                  </a:pathLst>
                </a:custGeom>
                <a:solidFill>
                  <a:srgbClr val="708EC0">
                    <a:alpha val="2723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9136" name="Google Shape;19136;p40"/>
            <p:cNvGrpSpPr/>
            <p:nvPr/>
          </p:nvGrpSpPr>
          <p:grpSpPr>
            <a:xfrm>
              <a:off x="817141" y="1560564"/>
              <a:ext cx="523502" cy="523554"/>
              <a:chOff x="3311753" y="2087385"/>
              <a:chExt cx="1108880" cy="1108990"/>
            </a:xfrm>
          </p:grpSpPr>
          <p:sp>
            <p:nvSpPr>
              <p:cNvPr id="19137" name="Google Shape;19137;p40"/>
              <p:cNvSpPr/>
              <p:nvPr/>
            </p:nvSpPr>
            <p:spPr>
              <a:xfrm>
                <a:off x="3311753" y="2087385"/>
                <a:ext cx="1108880" cy="1108990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10076" extrusionOk="0">
                    <a:moveTo>
                      <a:pt x="5107" y="1"/>
                    </a:moveTo>
                    <a:cubicBezTo>
                      <a:pt x="2533" y="1"/>
                      <a:pt x="1" y="1935"/>
                      <a:pt x="1" y="5044"/>
                    </a:cubicBezTo>
                    <a:cubicBezTo>
                      <a:pt x="1" y="5344"/>
                      <a:pt x="34" y="5645"/>
                      <a:pt x="101" y="5978"/>
                    </a:cubicBezTo>
                    <a:cubicBezTo>
                      <a:pt x="134" y="6178"/>
                      <a:pt x="201" y="6379"/>
                      <a:pt x="267" y="6579"/>
                    </a:cubicBezTo>
                    <a:cubicBezTo>
                      <a:pt x="998" y="8862"/>
                      <a:pt x="3030" y="10075"/>
                      <a:pt x="5074" y="10075"/>
                    </a:cubicBezTo>
                    <a:cubicBezTo>
                      <a:pt x="6763" y="10075"/>
                      <a:pt x="8460" y="9248"/>
                      <a:pt x="9441" y="7513"/>
                    </a:cubicBezTo>
                    <a:cubicBezTo>
                      <a:pt x="9707" y="7079"/>
                      <a:pt x="9874" y="6579"/>
                      <a:pt x="9974" y="6078"/>
                    </a:cubicBezTo>
                    <a:cubicBezTo>
                      <a:pt x="10041" y="5745"/>
                      <a:pt x="10074" y="5378"/>
                      <a:pt x="10074" y="5044"/>
                    </a:cubicBezTo>
                    <a:lnTo>
                      <a:pt x="10074" y="4978"/>
                    </a:lnTo>
                    <a:cubicBezTo>
                      <a:pt x="10074" y="3977"/>
                      <a:pt x="9774" y="3043"/>
                      <a:pt x="9240" y="2242"/>
                    </a:cubicBezTo>
                    <a:cubicBezTo>
                      <a:pt x="8204" y="694"/>
                      <a:pt x="6648" y="1"/>
                      <a:pt x="5107" y="1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9138" name="Google Shape;19138;p40"/>
              <p:cNvGrpSpPr/>
              <p:nvPr/>
            </p:nvGrpSpPr>
            <p:grpSpPr>
              <a:xfrm>
                <a:off x="3311753" y="2087385"/>
                <a:ext cx="1108880" cy="1108990"/>
                <a:chOff x="3311753" y="2087385"/>
                <a:chExt cx="1108880" cy="1108990"/>
              </a:xfrm>
            </p:grpSpPr>
            <p:sp>
              <p:nvSpPr>
                <p:cNvPr id="19139" name="Google Shape;19139;p40"/>
                <p:cNvSpPr/>
                <p:nvPr/>
              </p:nvSpPr>
              <p:spPr>
                <a:xfrm>
                  <a:off x="3311753" y="2087385"/>
                  <a:ext cx="1108880" cy="68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5" h="6180" extrusionOk="0">
                      <a:moveTo>
                        <a:pt x="5093" y="1"/>
                      </a:moveTo>
                      <a:cubicBezTo>
                        <a:pt x="2520" y="1"/>
                        <a:pt x="1" y="1935"/>
                        <a:pt x="1" y="5044"/>
                      </a:cubicBezTo>
                      <a:cubicBezTo>
                        <a:pt x="1" y="5344"/>
                        <a:pt x="34" y="5645"/>
                        <a:pt x="67" y="5978"/>
                      </a:cubicBezTo>
                      <a:cubicBezTo>
                        <a:pt x="668" y="6045"/>
                        <a:pt x="1335" y="6078"/>
                        <a:pt x="1335" y="6078"/>
                      </a:cubicBezTo>
                      <a:cubicBezTo>
                        <a:pt x="1585" y="6062"/>
                        <a:pt x="1844" y="6053"/>
                        <a:pt x="2106" y="6053"/>
                      </a:cubicBezTo>
                      <a:cubicBezTo>
                        <a:pt x="2369" y="6053"/>
                        <a:pt x="2636" y="6062"/>
                        <a:pt x="2903" y="6078"/>
                      </a:cubicBezTo>
                      <a:cubicBezTo>
                        <a:pt x="3158" y="6101"/>
                        <a:pt x="3447" y="6108"/>
                        <a:pt x="3719" y="6108"/>
                      </a:cubicBezTo>
                      <a:cubicBezTo>
                        <a:pt x="4263" y="6108"/>
                        <a:pt x="4737" y="6078"/>
                        <a:pt x="4737" y="6078"/>
                      </a:cubicBezTo>
                      <a:cubicBezTo>
                        <a:pt x="4737" y="6078"/>
                        <a:pt x="5838" y="6112"/>
                        <a:pt x="6405" y="6145"/>
                      </a:cubicBezTo>
                      <a:cubicBezTo>
                        <a:pt x="6583" y="6156"/>
                        <a:pt x="6750" y="6160"/>
                        <a:pt x="6893" y="6160"/>
                      </a:cubicBezTo>
                      <a:cubicBezTo>
                        <a:pt x="7180" y="6160"/>
                        <a:pt x="7372" y="6145"/>
                        <a:pt x="7372" y="6145"/>
                      </a:cubicBezTo>
                      <a:cubicBezTo>
                        <a:pt x="7526" y="6169"/>
                        <a:pt x="7676" y="6180"/>
                        <a:pt x="7824" y="6180"/>
                      </a:cubicBezTo>
                      <a:cubicBezTo>
                        <a:pt x="8094" y="6180"/>
                        <a:pt x="8360" y="6143"/>
                        <a:pt x="8640" y="6078"/>
                      </a:cubicBezTo>
                      <a:cubicBezTo>
                        <a:pt x="8758" y="6046"/>
                        <a:pt x="8879" y="6034"/>
                        <a:pt x="8998" y="6034"/>
                      </a:cubicBezTo>
                      <a:cubicBezTo>
                        <a:pt x="9351" y="6034"/>
                        <a:pt x="9687" y="6140"/>
                        <a:pt x="9858" y="6140"/>
                      </a:cubicBezTo>
                      <a:cubicBezTo>
                        <a:pt x="9925" y="6140"/>
                        <a:pt x="9967" y="6124"/>
                        <a:pt x="9974" y="6078"/>
                      </a:cubicBezTo>
                      <a:cubicBezTo>
                        <a:pt x="10041" y="5745"/>
                        <a:pt x="10074" y="5378"/>
                        <a:pt x="10074" y="5044"/>
                      </a:cubicBezTo>
                      <a:lnTo>
                        <a:pt x="10074" y="4978"/>
                      </a:lnTo>
                      <a:lnTo>
                        <a:pt x="9474" y="5044"/>
                      </a:lnTo>
                      <a:lnTo>
                        <a:pt x="7573" y="5578"/>
                      </a:lnTo>
                      <a:lnTo>
                        <a:pt x="6038" y="5578"/>
                      </a:lnTo>
                      <a:cubicBezTo>
                        <a:pt x="4904" y="5578"/>
                        <a:pt x="5371" y="5545"/>
                        <a:pt x="3737" y="5311"/>
                      </a:cubicBezTo>
                      <a:cubicBezTo>
                        <a:pt x="2069" y="5078"/>
                        <a:pt x="3970" y="5178"/>
                        <a:pt x="4103" y="5044"/>
                      </a:cubicBezTo>
                      <a:cubicBezTo>
                        <a:pt x="4204" y="4911"/>
                        <a:pt x="3737" y="4544"/>
                        <a:pt x="3737" y="4544"/>
                      </a:cubicBezTo>
                      <a:cubicBezTo>
                        <a:pt x="3737" y="4544"/>
                        <a:pt x="2496" y="4406"/>
                        <a:pt x="2020" y="4406"/>
                      </a:cubicBezTo>
                      <a:cubicBezTo>
                        <a:pt x="1972" y="4406"/>
                        <a:pt x="1932" y="4407"/>
                        <a:pt x="1902" y="4410"/>
                      </a:cubicBezTo>
                      <a:cubicBezTo>
                        <a:pt x="1888" y="4412"/>
                        <a:pt x="1872" y="4413"/>
                        <a:pt x="1855" y="4413"/>
                      </a:cubicBezTo>
                      <a:cubicBezTo>
                        <a:pt x="1499" y="4413"/>
                        <a:pt x="463" y="4093"/>
                        <a:pt x="367" y="3743"/>
                      </a:cubicBezTo>
                      <a:cubicBezTo>
                        <a:pt x="301" y="3376"/>
                        <a:pt x="734" y="3243"/>
                        <a:pt x="1268" y="2776"/>
                      </a:cubicBezTo>
                      <a:cubicBezTo>
                        <a:pt x="1768" y="2342"/>
                        <a:pt x="1835" y="2542"/>
                        <a:pt x="2602" y="2309"/>
                      </a:cubicBezTo>
                      <a:cubicBezTo>
                        <a:pt x="3034" y="2165"/>
                        <a:pt x="3253" y="2138"/>
                        <a:pt x="3734" y="2138"/>
                      </a:cubicBezTo>
                      <a:cubicBezTo>
                        <a:pt x="4031" y="2138"/>
                        <a:pt x="4428" y="2148"/>
                        <a:pt x="5037" y="2148"/>
                      </a:cubicBezTo>
                      <a:cubicBezTo>
                        <a:pt x="5271" y="2148"/>
                        <a:pt x="5536" y="2146"/>
                        <a:pt x="5838" y="2142"/>
                      </a:cubicBezTo>
                      <a:cubicBezTo>
                        <a:pt x="6449" y="2125"/>
                        <a:pt x="6783" y="2119"/>
                        <a:pt x="6964" y="2119"/>
                      </a:cubicBezTo>
                      <a:cubicBezTo>
                        <a:pt x="7371" y="2119"/>
                        <a:pt x="7000" y="2149"/>
                        <a:pt x="7243" y="2149"/>
                      </a:cubicBezTo>
                      <a:cubicBezTo>
                        <a:pt x="7305" y="2149"/>
                        <a:pt x="7407" y="2147"/>
                        <a:pt x="7573" y="2142"/>
                      </a:cubicBezTo>
                      <a:cubicBezTo>
                        <a:pt x="7714" y="2134"/>
                        <a:pt x="7854" y="2130"/>
                        <a:pt x="7993" y="2130"/>
                      </a:cubicBezTo>
                      <a:cubicBezTo>
                        <a:pt x="8409" y="2130"/>
                        <a:pt x="8815" y="2167"/>
                        <a:pt x="9240" y="2242"/>
                      </a:cubicBezTo>
                      <a:cubicBezTo>
                        <a:pt x="8191" y="694"/>
                        <a:pt x="6633" y="1"/>
                        <a:pt x="5093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40" name="Google Shape;19140;p40"/>
                <p:cNvSpPr/>
                <p:nvPr/>
              </p:nvSpPr>
              <p:spPr>
                <a:xfrm>
                  <a:off x="3341140" y="2811376"/>
                  <a:ext cx="1009713" cy="384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74" h="349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1" y="2284"/>
                        <a:pt x="2763" y="3497"/>
                        <a:pt x="4807" y="3497"/>
                      </a:cubicBezTo>
                      <a:cubicBezTo>
                        <a:pt x="6496" y="3497"/>
                        <a:pt x="8193" y="2670"/>
                        <a:pt x="9174" y="935"/>
                      </a:cubicBezTo>
                      <a:lnTo>
                        <a:pt x="9174" y="935"/>
                      </a:lnTo>
                      <a:lnTo>
                        <a:pt x="8907" y="968"/>
                      </a:lnTo>
                      <a:cubicBezTo>
                        <a:pt x="8006" y="1102"/>
                        <a:pt x="8240" y="1168"/>
                        <a:pt x="7339" y="1435"/>
                      </a:cubicBezTo>
                      <a:cubicBezTo>
                        <a:pt x="6925" y="1542"/>
                        <a:pt x="6695" y="1586"/>
                        <a:pt x="6469" y="1586"/>
                      </a:cubicBezTo>
                      <a:cubicBezTo>
                        <a:pt x="6204" y="1586"/>
                        <a:pt x="5945" y="1525"/>
                        <a:pt x="5404" y="1435"/>
                      </a:cubicBezTo>
                      <a:cubicBezTo>
                        <a:pt x="4437" y="1268"/>
                        <a:pt x="4937" y="1402"/>
                        <a:pt x="4203" y="1001"/>
                      </a:cubicBezTo>
                      <a:cubicBezTo>
                        <a:pt x="3670" y="701"/>
                        <a:pt x="3069" y="434"/>
                        <a:pt x="2502" y="234"/>
                      </a:cubicBezTo>
                      <a:cubicBezTo>
                        <a:pt x="2092" y="93"/>
                        <a:pt x="1784" y="65"/>
                        <a:pt x="1478" y="65"/>
                      </a:cubicBezTo>
                      <a:cubicBezTo>
                        <a:pt x="1284" y="65"/>
                        <a:pt x="1091" y="76"/>
                        <a:pt x="874" y="76"/>
                      </a:cubicBezTo>
                      <a:cubicBezTo>
                        <a:pt x="627" y="76"/>
                        <a:pt x="348" y="62"/>
                        <a:pt x="0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grpSp>
        <p:nvGrpSpPr>
          <p:cNvPr id="19141" name="Google Shape;19141;p40"/>
          <p:cNvGrpSpPr/>
          <p:nvPr/>
        </p:nvGrpSpPr>
        <p:grpSpPr>
          <a:xfrm rot="10800000">
            <a:off x="9926547" y="3997906"/>
            <a:ext cx="2265467" cy="2860095"/>
            <a:chOff x="5693310" y="2702404"/>
            <a:chExt cx="1699100" cy="2145071"/>
          </a:xfrm>
        </p:grpSpPr>
        <p:sp>
          <p:nvSpPr>
            <p:cNvPr id="19142" name="Google Shape;19142;p40"/>
            <p:cNvSpPr/>
            <p:nvPr/>
          </p:nvSpPr>
          <p:spPr>
            <a:xfrm rot="4957066">
              <a:off x="6543597" y="3442831"/>
              <a:ext cx="349209" cy="349905"/>
            </a:xfrm>
            <a:custGeom>
              <a:avLst/>
              <a:gdLst/>
              <a:ahLst/>
              <a:cxnLst/>
              <a:rect l="l" t="t" r="r" b="b"/>
              <a:pathLst>
                <a:path w="18056" h="18092" extrusionOk="0">
                  <a:moveTo>
                    <a:pt x="6695" y="1472"/>
                  </a:moveTo>
                  <a:cubicBezTo>
                    <a:pt x="6713" y="1486"/>
                    <a:pt x="6734" y="1495"/>
                    <a:pt x="6757" y="1495"/>
                  </a:cubicBezTo>
                  <a:cubicBezTo>
                    <a:pt x="6764" y="1495"/>
                    <a:pt x="6771" y="1494"/>
                    <a:pt x="6778" y="1492"/>
                  </a:cubicBezTo>
                  <a:cubicBezTo>
                    <a:pt x="6751" y="1486"/>
                    <a:pt x="6723" y="1479"/>
                    <a:pt x="6695" y="1472"/>
                  </a:cubicBezTo>
                  <a:close/>
                  <a:moveTo>
                    <a:pt x="13763" y="3827"/>
                  </a:moveTo>
                  <a:lnTo>
                    <a:pt x="13763" y="3827"/>
                  </a:lnTo>
                  <a:cubicBezTo>
                    <a:pt x="14709" y="4623"/>
                    <a:pt x="15616" y="5469"/>
                    <a:pt x="16535" y="6265"/>
                  </a:cubicBezTo>
                  <a:lnTo>
                    <a:pt x="14104" y="4106"/>
                  </a:lnTo>
                  <a:cubicBezTo>
                    <a:pt x="14006" y="3995"/>
                    <a:pt x="13890" y="3903"/>
                    <a:pt x="13763" y="3827"/>
                  </a:cubicBezTo>
                  <a:close/>
                  <a:moveTo>
                    <a:pt x="3092" y="0"/>
                  </a:moveTo>
                  <a:cubicBezTo>
                    <a:pt x="2894" y="0"/>
                    <a:pt x="2699" y="26"/>
                    <a:pt x="2493" y="64"/>
                  </a:cubicBezTo>
                  <a:cubicBezTo>
                    <a:pt x="2067" y="185"/>
                    <a:pt x="1702" y="459"/>
                    <a:pt x="1429" y="824"/>
                  </a:cubicBezTo>
                  <a:cubicBezTo>
                    <a:pt x="547" y="1918"/>
                    <a:pt x="274" y="3377"/>
                    <a:pt x="760" y="4714"/>
                  </a:cubicBezTo>
                  <a:cubicBezTo>
                    <a:pt x="882" y="4988"/>
                    <a:pt x="942" y="5261"/>
                    <a:pt x="882" y="5565"/>
                  </a:cubicBezTo>
                  <a:cubicBezTo>
                    <a:pt x="790" y="5778"/>
                    <a:pt x="638" y="5961"/>
                    <a:pt x="486" y="6113"/>
                  </a:cubicBezTo>
                  <a:cubicBezTo>
                    <a:pt x="0" y="6751"/>
                    <a:pt x="334" y="7663"/>
                    <a:pt x="730" y="8392"/>
                  </a:cubicBezTo>
                  <a:cubicBezTo>
                    <a:pt x="1672" y="10064"/>
                    <a:pt x="2888" y="11614"/>
                    <a:pt x="4316" y="12921"/>
                  </a:cubicBezTo>
                  <a:cubicBezTo>
                    <a:pt x="5684" y="14076"/>
                    <a:pt x="7113" y="15170"/>
                    <a:pt x="8663" y="16113"/>
                  </a:cubicBezTo>
                  <a:cubicBezTo>
                    <a:pt x="9392" y="16660"/>
                    <a:pt x="10183" y="17116"/>
                    <a:pt x="11034" y="17511"/>
                  </a:cubicBezTo>
                  <a:cubicBezTo>
                    <a:pt x="11917" y="17881"/>
                    <a:pt x="12853" y="18091"/>
                    <a:pt x="13818" y="18091"/>
                  </a:cubicBezTo>
                  <a:cubicBezTo>
                    <a:pt x="13882" y="18091"/>
                    <a:pt x="13947" y="18090"/>
                    <a:pt x="14013" y="18088"/>
                  </a:cubicBezTo>
                  <a:cubicBezTo>
                    <a:pt x="15259" y="18088"/>
                    <a:pt x="16596" y="17724"/>
                    <a:pt x="17326" y="16721"/>
                  </a:cubicBezTo>
                  <a:cubicBezTo>
                    <a:pt x="17842" y="15930"/>
                    <a:pt x="18055" y="14958"/>
                    <a:pt x="17873" y="14015"/>
                  </a:cubicBezTo>
                  <a:cubicBezTo>
                    <a:pt x="17690" y="13104"/>
                    <a:pt x="17386" y="12192"/>
                    <a:pt x="16931" y="11371"/>
                  </a:cubicBezTo>
                  <a:cubicBezTo>
                    <a:pt x="15715" y="8848"/>
                    <a:pt x="14225" y="6265"/>
                    <a:pt x="11824" y="4836"/>
                  </a:cubicBezTo>
                  <a:cubicBezTo>
                    <a:pt x="11034" y="4380"/>
                    <a:pt x="10213" y="4015"/>
                    <a:pt x="9362" y="3772"/>
                  </a:cubicBezTo>
                  <a:cubicBezTo>
                    <a:pt x="8799" y="3591"/>
                    <a:pt x="8183" y="3442"/>
                    <a:pt x="7589" y="3442"/>
                  </a:cubicBezTo>
                  <a:cubicBezTo>
                    <a:pt x="7189" y="3442"/>
                    <a:pt x="6799" y="3509"/>
                    <a:pt x="6444" y="3681"/>
                  </a:cubicBezTo>
                  <a:cubicBezTo>
                    <a:pt x="5228" y="4258"/>
                    <a:pt x="4803" y="5900"/>
                    <a:pt x="5167" y="7207"/>
                  </a:cubicBezTo>
                  <a:cubicBezTo>
                    <a:pt x="5563" y="8483"/>
                    <a:pt x="6505" y="9547"/>
                    <a:pt x="7447" y="10489"/>
                  </a:cubicBezTo>
                  <a:cubicBezTo>
                    <a:pt x="8055" y="11097"/>
                    <a:pt x="8693" y="11645"/>
                    <a:pt x="9392" y="12161"/>
                  </a:cubicBezTo>
                  <a:cubicBezTo>
                    <a:pt x="9879" y="12556"/>
                    <a:pt x="10456" y="12800"/>
                    <a:pt x="11095" y="12921"/>
                  </a:cubicBezTo>
                  <a:cubicBezTo>
                    <a:pt x="11207" y="12944"/>
                    <a:pt x="11320" y="12955"/>
                    <a:pt x="11434" y="12955"/>
                  </a:cubicBezTo>
                  <a:cubicBezTo>
                    <a:pt x="11932" y="12955"/>
                    <a:pt x="12425" y="12740"/>
                    <a:pt x="12797" y="12344"/>
                  </a:cubicBezTo>
                  <a:cubicBezTo>
                    <a:pt x="13192" y="11797"/>
                    <a:pt x="13253" y="11067"/>
                    <a:pt x="12979" y="10459"/>
                  </a:cubicBezTo>
                  <a:cubicBezTo>
                    <a:pt x="12706" y="9851"/>
                    <a:pt x="12250" y="9334"/>
                    <a:pt x="11672" y="8970"/>
                  </a:cubicBezTo>
                  <a:cubicBezTo>
                    <a:pt x="11464" y="8824"/>
                    <a:pt x="11213" y="8692"/>
                    <a:pt x="10978" y="8692"/>
                  </a:cubicBezTo>
                  <a:cubicBezTo>
                    <a:pt x="10870" y="8692"/>
                    <a:pt x="10765" y="8720"/>
                    <a:pt x="10669" y="8787"/>
                  </a:cubicBezTo>
                  <a:cubicBezTo>
                    <a:pt x="11050" y="8289"/>
                    <a:pt x="10526" y="7508"/>
                    <a:pt x="9916" y="7508"/>
                  </a:cubicBezTo>
                  <a:cubicBezTo>
                    <a:pt x="9893" y="7508"/>
                    <a:pt x="9871" y="7509"/>
                    <a:pt x="9848" y="7511"/>
                  </a:cubicBezTo>
                  <a:cubicBezTo>
                    <a:pt x="9210" y="7632"/>
                    <a:pt x="8784" y="8210"/>
                    <a:pt x="8845" y="8879"/>
                  </a:cubicBezTo>
                  <a:cubicBezTo>
                    <a:pt x="8936" y="9517"/>
                    <a:pt x="9301" y="10064"/>
                    <a:pt x="9848" y="10398"/>
                  </a:cubicBezTo>
                  <a:cubicBezTo>
                    <a:pt x="10046" y="10550"/>
                    <a:pt x="10327" y="10649"/>
                    <a:pt x="10574" y="10649"/>
                  </a:cubicBezTo>
                  <a:cubicBezTo>
                    <a:pt x="10821" y="10649"/>
                    <a:pt x="11034" y="10550"/>
                    <a:pt x="11095" y="10307"/>
                  </a:cubicBezTo>
                  <a:cubicBezTo>
                    <a:pt x="11216" y="9973"/>
                    <a:pt x="10882" y="9669"/>
                    <a:pt x="10578" y="9456"/>
                  </a:cubicBezTo>
                  <a:cubicBezTo>
                    <a:pt x="10766" y="9369"/>
                    <a:pt x="10961" y="9329"/>
                    <a:pt x="11152" y="9329"/>
                  </a:cubicBezTo>
                  <a:cubicBezTo>
                    <a:pt x="11762" y="9329"/>
                    <a:pt x="12331" y="9743"/>
                    <a:pt x="12493" y="10368"/>
                  </a:cubicBezTo>
                  <a:cubicBezTo>
                    <a:pt x="12706" y="11219"/>
                    <a:pt x="12128" y="12040"/>
                    <a:pt x="11247" y="12100"/>
                  </a:cubicBezTo>
                  <a:cubicBezTo>
                    <a:pt x="11209" y="12103"/>
                    <a:pt x="11172" y="12105"/>
                    <a:pt x="11136" y="12105"/>
                  </a:cubicBezTo>
                  <a:cubicBezTo>
                    <a:pt x="10422" y="12105"/>
                    <a:pt x="9791" y="11557"/>
                    <a:pt x="9271" y="11037"/>
                  </a:cubicBezTo>
                  <a:cubicBezTo>
                    <a:pt x="8268" y="10125"/>
                    <a:pt x="7356" y="9122"/>
                    <a:pt x="6535" y="8027"/>
                  </a:cubicBezTo>
                  <a:cubicBezTo>
                    <a:pt x="6201" y="7632"/>
                    <a:pt x="5988" y="7116"/>
                    <a:pt x="5958" y="6568"/>
                  </a:cubicBezTo>
                  <a:cubicBezTo>
                    <a:pt x="5958" y="5657"/>
                    <a:pt x="6839" y="4897"/>
                    <a:pt x="7751" y="4745"/>
                  </a:cubicBezTo>
                  <a:cubicBezTo>
                    <a:pt x="7880" y="4728"/>
                    <a:pt x="8009" y="4719"/>
                    <a:pt x="8137" y="4719"/>
                  </a:cubicBezTo>
                  <a:cubicBezTo>
                    <a:pt x="8919" y="4719"/>
                    <a:pt x="9691" y="5018"/>
                    <a:pt x="10395" y="5383"/>
                  </a:cubicBezTo>
                  <a:cubicBezTo>
                    <a:pt x="13982" y="7328"/>
                    <a:pt x="16383" y="10885"/>
                    <a:pt x="16809" y="14958"/>
                  </a:cubicBezTo>
                  <a:cubicBezTo>
                    <a:pt x="16870" y="15262"/>
                    <a:pt x="16809" y="15626"/>
                    <a:pt x="16596" y="15900"/>
                  </a:cubicBezTo>
                  <a:cubicBezTo>
                    <a:pt x="16231" y="16295"/>
                    <a:pt x="15563" y="16082"/>
                    <a:pt x="15046" y="16295"/>
                  </a:cubicBezTo>
                  <a:cubicBezTo>
                    <a:pt x="14833" y="16417"/>
                    <a:pt x="14681" y="16599"/>
                    <a:pt x="14438" y="16721"/>
                  </a:cubicBezTo>
                  <a:cubicBezTo>
                    <a:pt x="14238" y="16838"/>
                    <a:pt x="14010" y="16883"/>
                    <a:pt x="13773" y="16883"/>
                  </a:cubicBezTo>
                  <a:cubicBezTo>
                    <a:pt x="13398" y="16883"/>
                    <a:pt x="12998" y="16771"/>
                    <a:pt x="12645" y="16660"/>
                  </a:cubicBezTo>
                  <a:cubicBezTo>
                    <a:pt x="8207" y="15110"/>
                    <a:pt x="3982" y="12404"/>
                    <a:pt x="1702" y="8301"/>
                  </a:cubicBezTo>
                  <a:cubicBezTo>
                    <a:pt x="2341" y="7632"/>
                    <a:pt x="2432" y="6629"/>
                    <a:pt x="1915" y="5869"/>
                  </a:cubicBezTo>
                  <a:cubicBezTo>
                    <a:pt x="2249" y="5413"/>
                    <a:pt x="1885" y="4775"/>
                    <a:pt x="1763" y="4228"/>
                  </a:cubicBezTo>
                  <a:cubicBezTo>
                    <a:pt x="1520" y="3103"/>
                    <a:pt x="2371" y="1979"/>
                    <a:pt x="3404" y="1523"/>
                  </a:cubicBezTo>
                  <a:cubicBezTo>
                    <a:pt x="3902" y="1324"/>
                    <a:pt x="4433" y="1244"/>
                    <a:pt x="4970" y="1244"/>
                  </a:cubicBezTo>
                  <a:cubicBezTo>
                    <a:pt x="5551" y="1244"/>
                    <a:pt x="6138" y="1337"/>
                    <a:pt x="6695" y="1472"/>
                  </a:cubicBezTo>
                  <a:lnTo>
                    <a:pt x="6695" y="1472"/>
                  </a:lnTo>
                  <a:cubicBezTo>
                    <a:pt x="6610" y="1404"/>
                    <a:pt x="6598" y="1200"/>
                    <a:pt x="6718" y="1128"/>
                  </a:cubicBezTo>
                  <a:cubicBezTo>
                    <a:pt x="6794" y="1097"/>
                    <a:pt x="6877" y="1082"/>
                    <a:pt x="6961" y="1082"/>
                  </a:cubicBezTo>
                  <a:cubicBezTo>
                    <a:pt x="7044" y="1082"/>
                    <a:pt x="7128" y="1097"/>
                    <a:pt x="7204" y="1128"/>
                  </a:cubicBezTo>
                  <a:cubicBezTo>
                    <a:pt x="9180" y="1796"/>
                    <a:pt x="11003" y="2830"/>
                    <a:pt x="12614" y="4167"/>
                  </a:cubicBezTo>
                  <a:cubicBezTo>
                    <a:pt x="12557" y="3852"/>
                    <a:pt x="12905" y="3618"/>
                    <a:pt x="13226" y="3618"/>
                  </a:cubicBezTo>
                  <a:cubicBezTo>
                    <a:pt x="13245" y="3618"/>
                    <a:pt x="13264" y="3618"/>
                    <a:pt x="13283" y="3620"/>
                  </a:cubicBezTo>
                  <a:cubicBezTo>
                    <a:pt x="13448" y="3670"/>
                    <a:pt x="13612" y="3737"/>
                    <a:pt x="13763" y="3827"/>
                  </a:cubicBezTo>
                  <a:lnTo>
                    <a:pt x="13763" y="3827"/>
                  </a:lnTo>
                  <a:cubicBezTo>
                    <a:pt x="12143" y="2465"/>
                    <a:pt x="10408" y="1247"/>
                    <a:pt x="8298" y="672"/>
                  </a:cubicBezTo>
                  <a:cubicBezTo>
                    <a:pt x="6718" y="307"/>
                    <a:pt x="5076" y="64"/>
                    <a:pt x="3465" y="33"/>
                  </a:cubicBezTo>
                  <a:cubicBezTo>
                    <a:pt x="3337" y="10"/>
                    <a:pt x="3214" y="0"/>
                    <a:pt x="3092" y="0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143" name="Google Shape;19143;p40"/>
            <p:cNvGrpSpPr/>
            <p:nvPr/>
          </p:nvGrpSpPr>
          <p:grpSpPr>
            <a:xfrm flipH="1">
              <a:off x="5693310" y="2702404"/>
              <a:ext cx="1699100" cy="2145071"/>
              <a:chOff x="146217" y="2712579"/>
              <a:chExt cx="1552966" cy="1960401"/>
            </a:xfrm>
          </p:grpSpPr>
          <p:grpSp>
            <p:nvGrpSpPr>
              <p:cNvPr id="19144" name="Google Shape;19144;p4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9145" name="Google Shape;19145;p4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46" name="Google Shape;19146;p4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47" name="Google Shape;19147;p4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48" name="Google Shape;19148;p4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49" name="Google Shape;19149;p4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50" name="Google Shape;19150;p4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51" name="Google Shape;19151;p4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52" name="Google Shape;19152;p4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53" name="Google Shape;19153;p4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54" name="Google Shape;19154;p4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55" name="Google Shape;19155;p4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56" name="Google Shape;19156;p4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57" name="Google Shape;19157;p4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58" name="Google Shape;19158;p4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9159" name="Google Shape;19159;p4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9160" name="Google Shape;19160;p4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61" name="Google Shape;19161;p4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62" name="Google Shape;19162;p4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63" name="Google Shape;19163;p4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64" name="Google Shape;19164;p4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65" name="Google Shape;19165;p4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66" name="Google Shape;19166;p4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67" name="Google Shape;19167;p4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68" name="Google Shape;19168;p4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69" name="Google Shape;19169;p4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70" name="Google Shape;19170;p4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71" name="Google Shape;19171;p4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72" name="Google Shape;19172;p4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73" name="Google Shape;19173;p4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9174" name="Google Shape;19174;p40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9175" name="Google Shape;19175;p4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76" name="Google Shape;19176;p4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77" name="Google Shape;19177;p4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78" name="Google Shape;19178;p4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79" name="Google Shape;19179;p4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80" name="Google Shape;19180;p4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81" name="Google Shape;19181;p4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82" name="Google Shape;19182;p4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83" name="Google Shape;19183;p4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84" name="Google Shape;19184;p4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85" name="Google Shape;19185;p4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86" name="Google Shape;19186;p4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87" name="Google Shape;19187;p4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188" name="Google Shape;19188;p4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922297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19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90" name="Google Shape;19190;p41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9191" name="Google Shape;19191;p4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192" name="Google Shape;19192;p4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9193" name="Google Shape;19193;p41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94" name="Google Shape;19194;p41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95" name="Google Shape;19195;p41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96" name="Google Shape;19196;p41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97" name="Google Shape;19197;p41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98" name="Google Shape;19198;p41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99" name="Google Shape;19199;p41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00" name="Google Shape;19200;p41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01" name="Google Shape;19201;p41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02" name="Google Shape;19202;p41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03" name="Google Shape;19203;p41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04" name="Google Shape;19204;p41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05" name="Google Shape;19205;p41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06" name="Google Shape;19206;p41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07" name="Google Shape;19207;p41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08" name="Google Shape;19208;p41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09" name="Google Shape;19209;p41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10" name="Google Shape;19210;p4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11" name="Google Shape;19211;p4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12" name="Google Shape;19212;p4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13" name="Google Shape;19213;p4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14" name="Google Shape;19214;p4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15" name="Google Shape;19215;p4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16" name="Google Shape;19216;p4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17" name="Google Shape;19217;p4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9218" name="Google Shape;19218;p4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9219" name="Google Shape;19219;p4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20" name="Google Shape;19220;p4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21" name="Google Shape;19221;p4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22" name="Google Shape;19222;p4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23" name="Google Shape;19223;p4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24" name="Google Shape;19224;p4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25" name="Google Shape;19225;p4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26" name="Google Shape;19226;p4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27" name="Google Shape;19227;p4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28" name="Google Shape;19228;p41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29" name="Google Shape;19229;p4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0" name="Google Shape;19230;p4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1" name="Google Shape;19231;p4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2" name="Google Shape;19232;p4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3" name="Google Shape;19233;p4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4" name="Google Shape;19234;p4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5" name="Google Shape;19235;p4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6" name="Google Shape;19236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7" name="Google Shape;19237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8" name="Google Shape;19238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39" name="Google Shape;19239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40" name="Google Shape;19240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41" name="Google Shape;19241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42" name="Google Shape;19242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43" name="Google Shape;19243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44" name="Google Shape;19244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9245" name="Google Shape;19245;p4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46" name="Google Shape;19246;p4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47" name="Google Shape;19247;p4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48" name="Google Shape;19248;p4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49" name="Google Shape;19249;p4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50" name="Google Shape;19250;p4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51" name="Google Shape;19251;p4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52" name="Google Shape;19252;p4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53" name="Google Shape;19253;p4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54" name="Google Shape;19254;p4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55" name="Google Shape;19255;p4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56" name="Google Shape;19256;p4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57" name="Google Shape;19257;p41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58" name="Google Shape;19258;p41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59" name="Google Shape;19259;p41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60" name="Google Shape;19260;p41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61" name="Google Shape;19261;p41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62" name="Google Shape;19262;p41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63" name="Google Shape;19263;p41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64" name="Google Shape;19264;p41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65" name="Google Shape;19265;p4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66" name="Google Shape;19266;p4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67" name="Google Shape;19267;p4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68" name="Google Shape;19268;p4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69" name="Google Shape;19269;p4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70" name="Google Shape;19270;p4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71" name="Google Shape;19271;p4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72" name="Google Shape;19272;p4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73" name="Google Shape;19273;p4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74" name="Google Shape;19274;p4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75" name="Google Shape;19275;p4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76" name="Google Shape;19276;p4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77" name="Google Shape;19277;p4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78" name="Google Shape;19278;p4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79" name="Google Shape;19279;p4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80" name="Google Shape;19280;p4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81" name="Google Shape;19281;p41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82" name="Google Shape;19282;p41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83" name="Google Shape;19283;p41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84" name="Google Shape;19284;p41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85" name="Google Shape;19285;p41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86" name="Google Shape;19286;p41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87" name="Google Shape;19287;p41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88" name="Google Shape;19288;p41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89" name="Google Shape;19289;p41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90" name="Google Shape;19290;p4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91" name="Google Shape;19291;p41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92" name="Google Shape;19292;p41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93" name="Google Shape;19293;p41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94" name="Google Shape;19294;p41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95" name="Google Shape;19295;p41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96" name="Google Shape;19296;p41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97" name="Google Shape;19297;p41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98" name="Google Shape;19298;p41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99" name="Google Shape;19299;p41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00" name="Google Shape;19300;p41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01" name="Google Shape;19301;p41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02" name="Google Shape;19302;p41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03" name="Google Shape;19303;p41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04" name="Google Shape;19304;p41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05" name="Google Shape;19305;p41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06" name="Google Shape;19306;p41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07" name="Google Shape;19307;p41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08" name="Google Shape;19308;p4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09" name="Google Shape;19309;p4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10" name="Google Shape;19310;p4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11" name="Google Shape;19311;p4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12" name="Google Shape;19312;p4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13" name="Google Shape;19313;p4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14" name="Google Shape;19314;p4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15" name="Google Shape;19315;p4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16" name="Google Shape;19316;p4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17" name="Google Shape;19317;p41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18" name="Google Shape;19318;p41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19" name="Google Shape;19319;p41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20" name="Google Shape;19320;p41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21" name="Google Shape;19321;p41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22" name="Google Shape;19322;p41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23" name="Google Shape;19323;p41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24" name="Google Shape;19324;p41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25" name="Google Shape;19325;p41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26" name="Google Shape;19326;p41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27" name="Google Shape;19327;p41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28" name="Google Shape;19328;p41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29" name="Google Shape;19329;p41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30" name="Google Shape;19330;p41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31" name="Google Shape;19331;p41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32" name="Google Shape;19332;p41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33" name="Google Shape;19333;p41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34" name="Google Shape;19334;p4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35" name="Google Shape;19335;p4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36" name="Google Shape;19336;p4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37" name="Google Shape;19337;p4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38" name="Google Shape;19338;p4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39" name="Google Shape;19339;p4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40" name="Google Shape;19340;p4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41" name="Google Shape;19341;p4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42" name="Google Shape;19342;p4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43" name="Google Shape;19343;p41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44" name="Google Shape;19344;p4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345" name="Google Shape;19345;p4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9346" name="Google Shape;19346;p4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47" name="Google Shape;19347;p4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48" name="Google Shape;19348;p4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49" name="Google Shape;19349;p4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0" name="Google Shape;19350;p4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1" name="Google Shape;19351;p4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2" name="Google Shape;19352;p4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3" name="Google Shape;19353;p4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4" name="Google Shape;19354;p4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5" name="Google Shape;19355;p4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6" name="Google Shape;19356;p4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7" name="Google Shape;19357;p4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8" name="Google Shape;19358;p4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59" name="Google Shape;19359;p4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0" name="Google Shape;19360;p4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1" name="Google Shape;19361;p4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2" name="Google Shape;19362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3" name="Google Shape;19363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4" name="Google Shape;19364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5" name="Google Shape;19365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6" name="Google Shape;19366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7" name="Google Shape;19367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8" name="Google Shape;19368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69" name="Google Shape;19369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70" name="Google Shape;19370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71" name="Google Shape;19371;p4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9372" name="Google Shape;19372;p41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73" name="Google Shape;19373;p4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74" name="Google Shape;19374;p4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75" name="Google Shape;19375;p4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76" name="Google Shape;19376;p4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377" name="Google Shape;19377;p4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378" name="Google Shape;19378;p4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79" name="Google Shape;19379;p4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0" name="Google Shape;19380;p4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1" name="Google Shape;19381;p4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2" name="Google Shape;19382;p4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3" name="Google Shape;19383;p4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4" name="Google Shape;19384;p4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5" name="Google Shape;19385;p4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6" name="Google Shape;19386;p4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7" name="Google Shape;19387;p4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8" name="Google Shape;19388;p4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89" name="Google Shape;19389;p4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0" name="Google Shape;19390;p4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1" name="Google Shape;19391;p4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2" name="Google Shape;19392;p4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3" name="Google Shape;19393;p4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4" name="Google Shape;19394;p4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5" name="Google Shape;19395;p4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6" name="Google Shape;19396;p4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7" name="Google Shape;19397;p4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8" name="Google Shape;19398;p4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99" name="Google Shape;19399;p4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00" name="Google Shape;19400;p4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01" name="Google Shape;19401;p4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02" name="Google Shape;19402;p4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03" name="Google Shape;19403;p4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9404" name="Google Shape;19404;p4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405" name="Google Shape;19405;p4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9406" name="Google Shape;19406;p4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07" name="Google Shape;19407;p4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08" name="Google Shape;19408;p4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09" name="Google Shape;19409;p4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0" name="Google Shape;19410;p4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1" name="Google Shape;19411;p4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2" name="Google Shape;19412;p4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3" name="Google Shape;19413;p4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4" name="Google Shape;19414;p4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5" name="Google Shape;19415;p4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6" name="Google Shape;19416;p4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7" name="Google Shape;19417;p4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8" name="Google Shape;19418;p4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19" name="Google Shape;19419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0" name="Google Shape;19420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1" name="Google Shape;19421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2" name="Google Shape;19422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3" name="Google Shape;19423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4" name="Google Shape;19424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5" name="Google Shape;19425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6" name="Google Shape;19426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7" name="Google Shape;19427;p4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8" name="Google Shape;19428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29" name="Google Shape;19429;p4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30" name="Google Shape;19430;p4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31" name="Google Shape;19431;p4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9432" name="Google Shape;19432;p41"/>
          <p:cNvGrpSpPr/>
          <p:nvPr/>
        </p:nvGrpSpPr>
        <p:grpSpPr>
          <a:xfrm rot="2871252" flipH="1">
            <a:off x="-327357" y="4198025"/>
            <a:ext cx="1654344" cy="886864"/>
            <a:chOff x="5206900" y="826150"/>
            <a:chExt cx="599275" cy="321250"/>
          </a:xfrm>
        </p:grpSpPr>
        <p:sp>
          <p:nvSpPr>
            <p:cNvPr id="19433" name="Google Shape;19433;p41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34" name="Google Shape;19434;p41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35" name="Google Shape;19435;p41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36" name="Google Shape;19436;p41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37" name="Google Shape;19437;p41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38" name="Google Shape;19438;p41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39" name="Google Shape;19439;p41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40" name="Google Shape;19440;p41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41" name="Google Shape;19441;p41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42" name="Google Shape;19442;p41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43" name="Google Shape;19443;p41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44" name="Google Shape;19444;p41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45" name="Google Shape;19445;p41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46" name="Google Shape;19446;p41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447" name="Google Shape;19447;p41"/>
          <p:cNvGrpSpPr/>
          <p:nvPr/>
        </p:nvGrpSpPr>
        <p:grpSpPr>
          <a:xfrm rot="6433525" flipH="1">
            <a:off x="1821831" y="5441335"/>
            <a:ext cx="1654288" cy="886900"/>
            <a:chOff x="5206900" y="826150"/>
            <a:chExt cx="599275" cy="321250"/>
          </a:xfrm>
        </p:grpSpPr>
        <p:sp>
          <p:nvSpPr>
            <p:cNvPr id="19448" name="Google Shape;19448;p41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49" name="Google Shape;19449;p41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50" name="Google Shape;19450;p41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51" name="Google Shape;19451;p41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52" name="Google Shape;19452;p41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53" name="Google Shape;19453;p41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54" name="Google Shape;19454;p41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55" name="Google Shape;19455;p41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56" name="Google Shape;19456;p41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57" name="Google Shape;19457;p41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58" name="Google Shape;19458;p41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59" name="Google Shape;19459;p41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60" name="Google Shape;19460;p41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61" name="Google Shape;19461;p41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462" name="Google Shape;19462;p41"/>
          <p:cNvGrpSpPr/>
          <p:nvPr/>
        </p:nvGrpSpPr>
        <p:grpSpPr>
          <a:xfrm rot="-9943409">
            <a:off x="1685275" y="4983035"/>
            <a:ext cx="1654435" cy="886789"/>
            <a:chOff x="5206900" y="826150"/>
            <a:chExt cx="599275" cy="321250"/>
          </a:xfrm>
        </p:grpSpPr>
        <p:sp>
          <p:nvSpPr>
            <p:cNvPr id="19463" name="Google Shape;19463;p41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64" name="Google Shape;19464;p41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65" name="Google Shape;19465;p41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66" name="Google Shape;19466;p41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67" name="Google Shape;19467;p41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68" name="Google Shape;19468;p41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69" name="Google Shape;19469;p41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70" name="Google Shape;19470;p41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71" name="Google Shape;19471;p41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72" name="Google Shape;19472;p41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73" name="Google Shape;19473;p41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74" name="Google Shape;19474;p41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75" name="Google Shape;19475;p41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76" name="Google Shape;19476;p41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477" name="Google Shape;19477;p41"/>
          <p:cNvGrpSpPr/>
          <p:nvPr/>
        </p:nvGrpSpPr>
        <p:grpSpPr>
          <a:xfrm rot="5400000" flipH="1">
            <a:off x="76361" y="2563170"/>
            <a:ext cx="2265467" cy="2860095"/>
            <a:chOff x="146217" y="2712579"/>
            <a:chExt cx="1552966" cy="1960401"/>
          </a:xfrm>
        </p:grpSpPr>
        <p:grpSp>
          <p:nvGrpSpPr>
            <p:cNvPr id="19478" name="Google Shape;19478;p41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19479" name="Google Shape;19479;p4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80" name="Google Shape;19480;p4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81" name="Google Shape;19481;p4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82" name="Google Shape;19482;p4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83" name="Google Shape;19483;p4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84" name="Google Shape;19484;p4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85" name="Google Shape;19485;p4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86" name="Google Shape;19486;p4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87" name="Google Shape;19487;p4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88" name="Google Shape;19488;p4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89" name="Google Shape;19489;p4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90" name="Google Shape;19490;p4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91" name="Google Shape;19491;p4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92" name="Google Shape;19492;p4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9493" name="Google Shape;19493;p41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19494" name="Google Shape;19494;p4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95" name="Google Shape;19495;p4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96" name="Google Shape;19496;p4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97" name="Google Shape;19497;p4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98" name="Google Shape;19498;p4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499" name="Google Shape;19499;p4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00" name="Google Shape;19500;p4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01" name="Google Shape;19501;p4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02" name="Google Shape;19502;p4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03" name="Google Shape;19503;p4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04" name="Google Shape;19504;p4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05" name="Google Shape;19505;p4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06" name="Google Shape;19506;p4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07" name="Google Shape;19507;p4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9508" name="Google Shape;19508;p41"/>
            <p:cNvGrpSpPr/>
            <p:nvPr/>
          </p:nvGrpSpPr>
          <p:grpSpPr>
            <a:xfrm rot="7120513" flipH="1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19509" name="Google Shape;19509;p4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10" name="Google Shape;19510;p4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11" name="Google Shape;19511;p4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12" name="Google Shape;19512;p4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13" name="Google Shape;19513;p4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14" name="Google Shape;19514;p4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15" name="Google Shape;19515;p4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16" name="Google Shape;19516;p4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17" name="Google Shape;19517;p4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18" name="Google Shape;19518;p4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19" name="Google Shape;19519;p4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20" name="Google Shape;19520;p4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21" name="Google Shape;19521;p4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522" name="Google Shape;19522;p4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rgbClr val="E7A6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9523" name="Google Shape;19523;p41"/>
          <p:cNvGrpSpPr/>
          <p:nvPr/>
        </p:nvGrpSpPr>
        <p:grpSpPr>
          <a:xfrm rot="5846386">
            <a:off x="606497" y="5596311"/>
            <a:ext cx="1654423" cy="886787"/>
            <a:chOff x="5206900" y="826150"/>
            <a:chExt cx="599275" cy="321250"/>
          </a:xfrm>
        </p:grpSpPr>
        <p:sp>
          <p:nvSpPr>
            <p:cNvPr id="19524" name="Google Shape;19524;p41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25" name="Google Shape;19525;p41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26" name="Google Shape;19526;p41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27" name="Google Shape;19527;p41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28" name="Google Shape;19528;p41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29" name="Google Shape;19529;p41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30" name="Google Shape;19530;p41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31" name="Google Shape;19531;p41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32" name="Google Shape;19532;p41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33" name="Google Shape;19533;p41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34" name="Google Shape;19534;p41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35" name="Google Shape;19535;p41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36" name="Google Shape;19536;p41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37" name="Google Shape;19537;p41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538" name="Google Shape;19538;p41"/>
          <p:cNvGrpSpPr/>
          <p:nvPr/>
        </p:nvGrpSpPr>
        <p:grpSpPr>
          <a:xfrm rot="6300046" flipH="1">
            <a:off x="-405721" y="5596283"/>
            <a:ext cx="1654364" cy="886845"/>
            <a:chOff x="5206900" y="826150"/>
            <a:chExt cx="599275" cy="321250"/>
          </a:xfrm>
        </p:grpSpPr>
        <p:sp>
          <p:nvSpPr>
            <p:cNvPr id="19539" name="Google Shape;19539;p41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40" name="Google Shape;19540;p41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41" name="Google Shape;19541;p41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42" name="Google Shape;19542;p41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43" name="Google Shape;19543;p41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44" name="Google Shape;19544;p41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45" name="Google Shape;19545;p41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46" name="Google Shape;19546;p41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47" name="Google Shape;19547;p41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48" name="Google Shape;19548;p41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49" name="Google Shape;19549;p41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50" name="Google Shape;19550;p41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51" name="Google Shape;19551;p41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52" name="Google Shape;19552;p41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553" name="Google Shape;19553;p41"/>
          <p:cNvGrpSpPr/>
          <p:nvPr/>
        </p:nvGrpSpPr>
        <p:grpSpPr>
          <a:xfrm rot="-8939904">
            <a:off x="1104535" y="4475291"/>
            <a:ext cx="658700" cy="792740"/>
            <a:chOff x="4815275" y="840950"/>
            <a:chExt cx="432450" cy="520450"/>
          </a:xfrm>
        </p:grpSpPr>
        <p:sp>
          <p:nvSpPr>
            <p:cNvPr id="19554" name="Google Shape;19554;p41"/>
            <p:cNvSpPr/>
            <p:nvPr/>
          </p:nvSpPr>
          <p:spPr>
            <a:xfrm>
              <a:off x="4884475" y="840950"/>
              <a:ext cx="306850" cy="277250"/>
            </a:xfrm>
            <a:custGeom>
              <a:avLst/>
              <a:gdLst/>
              <a:ahLst/>
              <a:cxnLst/>
              <a:rect l="l" t="t" r="r" b="b"/>
              <a:pathLst>
                <a:path w="12274" h="11090" extrusionOk="0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55" name="Google Shape;19555;p41"/>
            <p:cNvSpPr/>
            <p:nvPr/>
          </p:nvSpPr>
          <p:spPr>
            <a:xfrm>
              <a:off x="4815275" y="1152575"/>
              <a:ext cx="144425" cy="123625"/>
            </a:xfrm>
            <a:custGeom>
              <a:avLst/>
              <a:gdLst/>
              <a:ahLst/>
              <a:cxnLst/>
              <a:rect l="l" t="t" r="r" b="b"/>
              <a:pathLst>
                <a:path w="5777" h="4945" extrusionOk="0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56" name="Google Shape;19556;p41"/>
            <p:cNvSpPr/>
            <p:nvPr/>
          </p:nvSpPr>
          <p:spPr>
            <a:xfrm>
              <a:off x="5105275" y="1188975"/>
              <a:ext cx="142450" cy="172425"/>
            </a:xfrm>
            <a:custGeom>
              <a:avLst/>
              <a:gdLst/>
              <a:ahLst/>
              <a:cxnLst/>
              <a:rect l="l" t="t" r="r" b="b"/>
              <a:pathLst>
                <a:path w="5698" h="6897" extrusionOk="0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57" name="Google Shape;19557;p41"/>
            <p:cNvSpPr/>
            <p:nvPr/>
          </p:nvSpPr>
          <p:spPr>
            <a:xfrm>
              <a:off x="5024075" y="1286975"/>
              <a:ext cx="71225" cy="58025"/>
            </a:xfrm>
            <a:custGeom>
              <a:avLst/>
              <a:gdLst/>
              <a:ahLst/>
              <a:cxnLst/>
              <a:rect l="l" t="t" r="r" b="b"/>
              <a:pathLst>
                <a:path w="2849" h="2321" extrusionOk="0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58" name="Google Shape;19558;p41"/>
            <p:cNvSpPr/>
            <p:nvPr/>
          </p:nvSpPr>
          <p:spPr>
            <a:xfrm>
              <a:off x="5176500" y="1064150"/>
              <a:ext cx="69625" cy="71250"/>
            </a:xfrm>
            <a:custGeom>
              <a:avLst/>
              <a:gdLst/>
              <a:ahLst/>
              <a:cxnLst/>
              <a:rect l="l" t="t" r="r" b="b"/>
              <a:pathLst>
                <a:path w="2785" h="2850" extrusionOk="0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rgbClr val="E7A6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559" name="Google Shape;19559;p41"/>
          <p:cNvGrpSpPr/>
          <p:nvPr/>
        </p:nvGrpSpPr>
        <p:grpSpPr>
          <a:xfrm>
            <a:off x="10434305" y="-4"/>
            <a:ext cx="2488240" cy="3033160"/>
            <a:chOff x="7825729" y="-3"/>
            <a:chExt cx="1866180" cy="2274870"/>
          </a:xfrm>
        </p:grpSpPr>
        <p:grpSp>
          <p:nvGrpSpPr>
            <p:cNvPr id="19560" name="Google Shape;19560;p41"/>
            <p:cNvGrpSpPr/>
            <p:nvPr/>
          </p:nvGrpSpPr>
          <p:grpSpPr>
            <a:xfrm rot="-276790" flipH="1">
              <a:off x="7909234" y="64853"/>
              <a:ext cx="1699169" cy="2145157"/>
              <a:chOff x="146217" y="2712579"/>
              <a:chExt cx="1552966" cy="1960401"/>
            </a:xfrm>
          </p:grpSpPr>
          <p:grpSp>
            <p:nvGrpSpPr>
              <p:cNvPr id="19561" name="Google Shape;19561;p41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9562" name="Google Shape;19562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63" name="Google Shape;19563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64" name="Google Shape;19564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65" name="Google Shape;19565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66" name="Google Shape;19566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67" name="Google Shape;19567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68" name="Google Shape;19568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69" name="Google Shape;19569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70" name="Google Shape;19570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71" name="Google Shape;19571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72" name="Google Shape;19572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73" name="Google Shape;19573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74" name="Google Shape;19574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75" name="Google Shape;19575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9576" name="Google Shape;19576;p41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9577" name="Google Shape;19577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78" name="Google Shape;19578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79" name="Google Shape;19579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80" name="Google Shape;19580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81" name="Google Shape;19581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82" name="Google Shape;19582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83" name="Google Shape;19583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84" name="Google Shape;19584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85" name="Google Shape;19585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86" name="Google Shape;19586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87" name="Google Shape;19587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88" name="Google Shape;19588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89" name="Google Shape;19589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90" name="Google Shape;19590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9591" name="Google Shape;19591;p41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9592" name="Google Shape;19592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93" name="Google Shape;19593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94" name="Google Shape;19594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95" name="Google Shape;19595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96" name="Google Shape;19596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97" name="Google Shape;19597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98" name="Google Shape;19598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599" name="Google Shape;19599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00" name="Google Shape;19600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01" name="Google Shape;19601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02" name="Google Shape;19602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03" name="Google Shape;19603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04" name="Google Shape;19604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05" name="Google Shape;19605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9606" name="Google Shape;19606;p41"/>
            <p:cNvGrpSpPr/>
            <p:nvPr/>
          </p:nvGrpSpPr>
          <p:grpSpPr>
            <a:xfrm>
              <a:off x="8189095" y="1182633"/>
              <a:ext cx="723331" cy="725642"/>
              <a:chOff x="6065295" y="2472383"/>
              <a:chExt cx="723331" cy="725642"/>
            </a:xfrm>
          </p:grpSpPr>
          <p:sp>
            <p:nvSpPr>
              <p:cNvPr id="19607" name="Google Shape;19607;p41"/>
              <p:cNvSpPr/>
              <p:nvPr/>
            </p:nvSpPr>
            <p:spPr>
              <a:xfrm>
                <a:off x="6065295" y="2472383"/>
                <a:ext cx="723331" cy="723551"/>
              </a:xfrm>
              <a:custGeom>
                <a:avLst/>
                <a:gdLst/>
                <a:ahLst/>
                <a:cxnLst/>
                <a:rect l="l" t="t" r="r" b="b"/>
                <a:pathLst>
                  <a:path w="6572" h="6574" extrusionOk="0">
                    <a:moveTo>
                      <a:pt x="3296" y="0"/>
                    </a:moveTo>
                    <a:cubicBezTo>
                      <a:pt x="2433" y="0"/>
                      <a:pt x="1563" y="335"/>
                      <a:pt x="901" y="1013"/>
                    </a:cubicBezTo>
                    <a:cubicBezTo>
                      <a:pt x="668" y="1246"/>
                      <a:pt x="501" y="1513"/>
                      <a:pt x="367" y="1813"/>
                    </a:cubicBezTo>
                    <a:cubicBezTo>
                      <a:pt x="134" y="2280"/>
                      <a:pt x="0" y="2780"/>
                      <a:pt x="0" y="3281"/>
                    </a:cubicBezTo>
                    <a:lnTo>
                      <a:pt x="0" y="3581"/>
                    </a:lnTo>
                    <a:cubicBezTo>
                      <a:pt x="151" y="5360"/>
                      <a:pt x="1674" y="6574"/>
                      <a:pt x="3300" y="6574"/>
                    </a:cubicBezTo>
                    <a:cubicBezTo>
                      <a:pt x="3839" y="6574"/>
                      <a:pt x="4389" y="6440"/>
                      <a:pt x="4904" y="6150"/>
                    </a:cubicBezTo>
                    <a:cubicBezTo>
                      <a:pt x="5471" y="5816"/>
                      <a:pt x="5938" y="5316"/>
                      <a:pt x="6238" y="4715"/>
                    </a:cubicBezTo>
                    <a:cubicBezTo>
                      <a:pt x="6372" y="4448"/>
                      <a:pt x="6472" y="4148"/>
                      <a:pt x="6505" y="3881"/>
                    </a:cubicBezTo>
                    <a:cubicBezTo>
                      <a:pt x="6538" y="3681"/>
                      <a:pt x="6572" y="3481"/>
                      <a:pt x="6572" y="3314"/>
                    </a:cubicBezTo>
                    <a:cubicBezTo>
                      <a:pt x="6572" y="3047"/>
                      <a:pt x="6538" y="2814"/>
                      <a:pt x="6505" y="2580"/>
                    </a:cubicBezTo>
                    <a:cubicBezTo>
                      <a:pt x="6372" y="2080"/>
                      <a:pt x="6171" y="1646"/>
                      <a:pt x="5871" y="1246"/>
                    </a:cubicBezTo>
                    <a:cubicBezTo>
                      <a:pt x="5220" y="419"/>
                      <a:pt x="4262" y="0"/>
                      <a:pt x="3296" y="0"/>
                    </a:cubicBezTo>
                    <a:close/>
                  </a:path>
                </a:pathLst>
              </a:custGeom>
              <a:solidFill>
                <a:srgbClr val="FFD6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9608" name="Google Shape;19608;p41"/>
              <p:cNvGrpSpPr/>
              <p:nvPr/>
            </p:nvGrpSpPr>
            <p:grpSpPr>
              <a:xfrm>
                <a:off x="6065295" y="2587398"/>
                <a:ext cx="716067" cy="610627"/>
                <a:chOff x="6065295" y="2587398"/>
                <a:chExt cx="716067" cy="610627"/>
              </a:xfrm>
            </p:grpSpPr>
            <p:sp>
              <p:nvSpPr>
                <p:cNvPr id="19609" name="Google Shape;19609;p41"/>
                <p:cNvSpPr/>
                <p:nvPr/>
              </p:nvSpPr>
              <p:spPr>
                <a:xfrm>
                  <a:off x="6101946" y="2587398"/>
                  <a:ext cx="675674" cy="21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9" h="1913" extrusionOk="0">
                      <a:moveTo>
                        <a:pt x="568" y="1"/>
                      </a:moveTo>
                      <a:cubicBezTo>
                        <a:pt x="335" y="234"/>
                        <a:pt x="168" y="501"/>
                        <a:pt x="1" y="768"/>
                      </a:cubicBezTo>
                      <a:cubicBezTo>
                        <a:pt x="134" y="801"/>
                        <a:pt x="268" y="868"/>
                        <a:pt x="401" y="935"/>
                      </a:cubicBezTo>
                      <a:cubicBezTo>
                        <a:pt x="501" y="1002"/>
                        <a:pt x="601" y="1102"/>
                        <a:pt x="701" y="1235"/>
                      </a:cubicBezTo>
                      <a:cubicBezTo>
                        <a:pt x="868" y="1435"/>
                        <a:pt x="1035" y="1602"/>
                        <a:pt x="1235" y="1769"/>
                      </a:cubicBezTo>
                      <a:cubicBezTo>
                        <a:pt x="1382" y="1876"/>
                        <a:pt x="1465" y="1913"/>
                        <a:pt x="1535" y="1913"/>
                      </a:cubicBezTo>
                      <a:cubicBezTo>
                        <a:pt x="1640" y="1913"/>
                        <a:pt x="1716" y="1829"/>
                        <a:pt x="1936" y="1769"/>
                      </a:cubicBezTo>
                      <a:cubicBezTo>
                        <a:pt x="2025" y="1745"/>
                        <a:pt x="2094" y="1736"/>
                        <a:pt x="2154" y="1736"/>
                      </a:cubicBezTo>
                      <a:cubicBezTo>
                        <a:pt x="2299" y="1736"/>
                        <a:pt x="2390" y="1785"/>
                        <a:pt x="2574" y="1785"/>
                      </a:cubicBezTo>
                      <a:cubicBezTo>
                        <a:pt x="2629" y="1785"/>
                        <a:pt x="2693" y="1781"/>
                        <a:pt x="2770" y="1769"/>
                      </a:cubicBezTo>
                      <a:cubicBezTo>
                        <a:pt x="3203" y="1702"/>
                        <a:pt x="3203" y="1735"/>
                        <a:pt x="3337" y="1635"/>
                      </a:cubicBezTo>
                      <a:cubicBezTo>
                        <a:pt x="3437" y="1569"/>
                        <a:pt x="3537" y="1469"/>
                        <a:pt x="3604" y="1369"/>
                      </a:cubicBezTo>
                      <a:cubicBezTo>
                        <a:pt x="3604" y="1369"/>
                        <a:pt x="3904" y="1202"/>
                        <a:pt x="4037" y="1135"/>
                      </a:cubicBezTo>
                      <a:cubicBezTo>
                        <a:pt x="4088" y="1110"/>
                        <a:pt x="4139" y="1099"/>
                        <a:pt x="4188" y="1099"/>
                      </a:cubicBezTo>
                      <a:cubicBezTo>
                        <a:pt x="4268" y="1099"/>
                        <a:pt x="4342" y="1127"/>
                        <a:pt x="4404" y="1168"/>
                      </a:cubicBezTo>
                      <a:cubicBezTo>
                        <a:pt x="4471" y="1235"/>
                        <a:pt x="4904" y="1535"/>
                        <a:pt x="4904" y="1535"/>
                      </a:cubicBezTo>
                      <a:lnTo>
                        <a:pt x="5338" y="1769"/>
                      </a:lnTo>
                      <a:lnTo>
                        <a:pt x="5872" y="1669"/>
                      </a:lnTo>
                      <a:cubicBezTo>
                        <a:pt x="5972" y="1635"/>
                        <a:pt x="6039" y="1602"/>
                        <a:pt x="6139" y="1535"/>
                      </a:cubicBezTo>
                      <a:cubicBezTo>
                        <a:pt x="6039" y="1068"/>
                        <a:pt x="5838" y="601"/>
                        <a:pt x="5538" y="234"/>
                      </a:cubicBezTo>
                      <a:lnTo>
                        <a:pt x="5038" y="201"/>
                      </a:lnTo>
                      <a:cubicBezTo>
                        <a:pt x="4989" y="191"/>
                        <a:pt x="4943" y="187"/>
                        <a:pt x="4899" y="187"/>
                      </a:cubicBezTo>
                      <a:cubicBezTo>
                        <a:pt x="4793" y="187"/>
                        <a:pt x="4699" y="211"/>
                        <a:pt x="4604" y="234"/>
                      </a:cubicBezTo>
                      <a:lnTo>
                        <a:pt x="3904" y="368"/>
                      </a:lnTo>
                      <a:cubicBezTo>
                        <a:pt x="3570" y="435"/>
                        <a:pt x="3537" y="501"/>
                        <a:pt x="3337" y="535"/>
                      </a:cubicBezTo>
                      <a:cubicBezTo>
                        <a:pt x="3137" y="535"/>
                        <a:pt x="2936" y="535"/>
                        <a:pt x="2770" y="501"/>
                      </a:cubicBezTo>
                      <a:cubicBezTo>
                        <a:pt x="2770" y="501"/>
                        <a:pt x="2236" y="401"/>
                        <a:pt x="1969" y="368"/>
                      </a:cubicBezTo>
                      <a:cubicBezTo>
                        <a:pt x="1919" y="351"/>
                        <a:pt x="1861" y="343"/>
                        <a:pt x="1798" y="343"/>
                      </a:cubicBezTo>
                      <a:cubicBezTo>
                        <a:pt x="1736" y="343"/>
                        <a:pt x="1669" y="351"/>
                        <a:pt x="1602" y="368"/>
                      </a:cubicBezTo>
                      <a:cubicBezTo>
                        <a:pt x="1602" y="368"/>
                        <a:pt x="1302" y="334"/>
                        <a:pt x="1068" y="268"/>
                      </a:cubicBezTo>
                      <a:cubicBezTo>
                        <a:pt x="802" y="234"/>
                        <a:pt x="735" y="234"/>
                        <a:pt x="568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10" name="Google Shape;19610;p41"/>
                <p:cNvSpPr/>
                <p:nvPr/>
              </p:nvSpPr>
              <p:spPr>
                <a:xfrm>
                  <a:off x="6065295" y="2862775"/>
                  <a:ext cx="716067" cy="33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6" h="3046" extrusionOk="0">
                      <a:moveTo>
                        <a:pt x="201" y="1"/>
                      </a:moveTo>
                      <a:cubicBezTo>
                        <a:pt x="134" y="1"/>
                        <a:pt x="67" y="34"/>
                        <a:pt x="0" y="34"/>
                      </a:cubicBezTo>
                      <a:cubicBezTo>
                        <a:pt x="150" y="1828"/>
                        <a:pt x="1640" y="3046"/>
                        <a:pt x="3261" y="3046"/>
                      </a:cubicBezTo>
                      <a:cubicBezTo>
                        <a:pt x="3809" y="3046"/>
                        <a:pt x="4373" y="2906"/>
                        <a:pt x="4904" y="2603"/>
                      </a:cubicBezTo>
                      <a:cubicBezTo>
                        <a:pt x="4737" y="2536"/>
                        <a:pt x="4537" y="2469"/>
                        <a:pt x="4370" y="2436"/>
                      </a:cubicBezTo>
                      <a:cubicBezTo>
                        <a:pt x="4259" y="2410"/>
                        <a:pt x="4185" y="2400"/>
                        <a:pt x="4133" y="2400"/>
                      </a:cubicBezTo>
                      <a:cubicBezTo>
                        <a:pt x="3981" y="2400"/>
                        <a:pt x="4010" y="2486"/>
                        <a:pt x="3836" y="2536"/>
                      </a:cubicBezTo>
                      <a:cubicBezTo>
                        <a:pt x="3774" y="2551"/>
                        <a:pt x="3705" y="2558"/>
                        <a:pt x="3636" y="2558"/>
                      </a:cubicBezTo>
                      <a:cubicBezTo>
                        <a:pt x="3407" y="2558"/>
                        <a:pt x="3177" y="2487"/>
                        <a:pt x="3203" y="2436"/>
                      </a:cubicBezTo>
                      <a:cubicBezTo>
                        <a:pt x="3303" y="2369"/>
                        <a:pt x="3369" y="2302"/>
                        <a:pt x="3470" y="2236"/>
                      </a:cubicBezTo>
                      <a:cubicBezTo>
                        <a:pt x="3603" y="2252"/>
                        <a:pt x="3736" y="2261"/>
                        <a:pt x="3870" y="2261"/>
                      </a:cubicBezTo>
                      <a:cubicBezTo>
                        <a:pt x="4003" y="2261"/>
                        <a:pt x="4137" y="2252"/>
                        <a:pt x="4270" y="2236"/>
                      </a:cubicBezTo>
                      <a:cubicBezTo>
                        <a:pt x="4537" y="2169"/>
                        <a:pt x="4804" y="2036"/>
                        <a:pt x="5037" y="1902"/>
                      </a:cubicBezTo>
                      <a:cubicBezTo>
                        <a:pt x="5338" y="1702"/>
                        <a:pt x="5271" y="1769"/>
                        <a:pt x="6005" y="1302"/>
                      </a:cubicBezTo>
                      <a:cubicBezTo>
                        <a:pt x="6071" y="1235"/>
                        <a:pt x="6171" y="1202"/>
                        <a:pt x="6238" y="1168"/>
                      </a:cubicBezTo>
                      <a:cubicBezTo>
                        <a:pt x="6372" y="901"/>
                        <a:pt x="6472" y="601"/>
                        <a:pt x="6505" y="334"/>
                      </a:cubicBezTo>
                      <a:lnTo>
                        <a:pt x="6505" y="334"/>
                      </a:lnTo>
                      <a:lnTo>
                        <a:pt x="5905" y="401"/>
                      </a:lnTo>
                      <a:cubicBezTo>
                        <a:pt x="5004" y="501"/>
                        <a:pt x="5371" y="501"/>
                        <a:pt x="5204" y="601"/>
                      </a:cubicBezTo>
                      <a:cubicBezTo>
                        <a:pt x="5037" y="701"/>
                        <a:pt x="5004" y="735"/>
                        <a:pt x="4937" y="901"/>
                      </a:cubicBezTo>
                      <a:cubicBezTo>
                        <a:pt x="4871" y="1068"/>
                        <a:pt x="4770" y="1168"/>
                        <a:pt x="4637" y="1268"/>
                      </a:cubicBezTo>
                      <a:cubicBezTo>
                        <a:pt x="4337" y="1402"/>
                        <a:pt x="4037" y="1502"/>
                        <a:pt x="3736" y="1569"/>
                      </a:cubicBezTo>
                      <a:cubicBezTo>
                        <a:pt x="3596" y="1594"/>
                        <a:pt x="3461" y="1605"/>
                        <a:pt x="3329" y="1605"/>
                      </a:cubicBezTo>
                      <a:cubicBezTo>
                        <a:pt x="3115" y="1605"/>
                        <a:pt x="2909" y="1576"/>
                        <a:pt x="2702" y="1535"/>
                      </a:cubicBezTo>
                      <a:cubicBezTo>
                        <a:pt x="2069" y="1468"/>
                        <a:pt x="2302" y="1368"/>
                        <a:pt x="1968" y="1135"/>
                      </a:cubicBezTo>
                      <a:cubicBezTo>
                        <a:pt x="1768" y="935"/>
                        <a:pt x="1568" y="735"/>
                        <a:pt x="1435" y="468"/>
                      </a:cubicBezTo>
                      <a:cubicBezTo>
                        <a:pt x="1235" y="301"/>
                        <a:pt x="1034" y="168"/>
                        <a:pt x="801" y="67"/>
                      </a:cubicBezTo>
                      <a:cubicBezTo>
                        <a:pt x="601" y="34"/>
                        <a:pt x="401" y="1"/>
                        <a:pt x="201" y="1"/>
                      </a:cubicBezTo>
                      <a:close/>
                    </a:path>
                  </a:pathLst>
                </a:custGeom>
                <a:solidFill>
                  <a:srgbClr val="E7A6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</p:grpSp>
      <p:grpSp>
        <p:nvGrpSpPr>
          <p:cNvPr id="19611" name="Google Shape;19611;p41"/>
          <p:cNvGrpSpPr/>
          <p:nvPr/>
        </p:nvGrpSpPr>
        <p:grpSpPr>
          <a:xfrm rot="1592248">
            <a:off x="-304244" y="3202327"/>
            <a:ext cx="2568667" cy="2986237"/>
            <a:chOff x="-1470741" y="4281315"/>
            <a:chExt cx="2074541" cy="2411785"/>
          </a:xfrm>
        </p:grpSpPr>
        <p:sp>
          <p:nvSpPr>
            <p:cNvPr id="19612" name="Google Shape;19612;p41"/>
            <p:cNvSpPr/>
            <p:nvPr/>
          </p:nvSpPr>
          <p:spPr>
            <a:xfrm flipH="1">
              <a:off x="-1470741" y="4504609"/>
              <a:ext cx="582076" cy="321512"/>
            </a:xfrm>
            <a:custGeom>
              <a:avLst/>
              <a:gdLst/>
              <a:ahLst/>
              <a:cxnLst/>
              <a:rect l="l" t="t" r="r" b="b"/>
              <a:pathLst>
                <a:path w="35776" h="19758" extrusionOk="0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13" name="Google Shape;19613;p41"/>
            <p:cNvSpPr/>
            <p:nvPr/>
          </p:nvSpPr>
          <p:spPr>
            <a:xfrm flipH="1">
              <a:off x="202303" y="4281315"/>
              <a:ext cx="401496" cy="221734"/>
            </a:xfrm>
            <a:custGeom>
              <a:avLst/>
              <a:gdLst/>
              <a:ahLst/>
              <a:cxnLst/>
              <a:rect l="l" t="t" r="r" b="b"/>
              <a:pathLst>
                <a:path w="35776" h="19758" extrusionOk="0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14" name="Google Shape;19614;p41"/>
            <p:cNvSpPr/>
            <p:nvPr/>
          </p:nvSpPr>
          <p:spPr>
            <a:xfrm flipH="1">
              <a:off x="-393420" y="6434369"/>
              <a:ext cx="468487" cy="258731"/>
            </a:xfrm>
            <a:custGeom>
              <a:avLst/>
              <a:gdLst/>
              <a:ahLst/>
              <a:cxnLst/>
              <a:rect l="l" t="t" r="r" b="b"/>
              <a:pathLst>
                <a:path w="35776" h="19758" extrusionOk="0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rgbClr val="FFD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94236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7" name="Google Shape;1997;p6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1998" name="Google Shape;1998;p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99" name="Google Shape;1999;p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00" name="Google Shape;2000;p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1" name="Google Shape;2001;p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2" name="Google Shape;2002;p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3" name="Google Shape;2003;p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4" name="Google Shape;2004;p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5" name="Google Shape;2005;p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6" name="Google Shape;2006;p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7" name="Google Shape;2007;p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8" name="Google Shape;2008;p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09" name="Google Shape;2009;p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0" name="Google Shape;2010;p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1" name="Google Shape;2011;p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2" name="Google Shape;2012;p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3" name="Google Shape;2013;p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4" name="Google Shape;2014;p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5" name="Google Shape;2015;p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6" name="Google Shape;2016;p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7" name="Google Shape;2017;p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8" name="Google Shape;2018;p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9" name="Google Shape;2019;p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0" name="Google Shape;2020;p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1" name="Google Shape;2021;p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2" name="Google Shape;2022;p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3" name="Google Shape;2023;p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4" name="Google Shape;2024;p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025" name="Google Shape;2025;p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26" name="Google Shape;2026;p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7" name="Google Shape;2027;p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8" name="Google Shape;2028;p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9" name="Google Shape;2029;p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0" name="Google Shape;2030;p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1" name="Google Shape;2031;p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2" name="Google Shape;2032;p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3" name="Google Shape;2033;p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4" name="Google Shape;2034;p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5" name="Google Shape;2035;p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6" name="Google Shape;2036;p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7" name="Google Shape;2037;p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8" name="Google Shape;2038;p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9" name="Google Shape;2039;p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0" name="Google Shape;2040;p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1" name="Google Shape;2041;p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2" name="Google Shape;2042;p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3" name="Google Shape;2043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4" name="Google Shape;2044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5" name="Google Shape;2045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6" name="Google Shape;2046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7" name="Google Shape;2047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8" name="Google Shape;2048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49" name="Google Shape;2049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0" name="Google Shape;2050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51" name="Google Shape;2051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052" name="Google Shape;2052;p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3" name="Google Shape;2053;p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4" name="Google Shape;2054;p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5" name="Google Shape;2055;p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6" name="Google Shape;2056;p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7" name="Google Shape;2057;p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8" name="Google Shape;2058;p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9" name="Google Shape;2059;p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0" name="Google Shape;2060;p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1" name="Google Shape;2061;p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2" name="Google Shape;2062;p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3" name="Google Shape;2063;p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4" name="Google Shape;2064;p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5" name="Google Shape;2065;p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6" name="Google Shape;2066;p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7" name="Google Shape;2067;p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8" name="Google Shape;2068;p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9" name="Google Shape;2069;p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0" name="Google Shape;2070;p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1" name="Google Shape;2071;p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2" name="Google Shape;2072;p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3" name="Google Shape;2073;p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4" name="Google Shape;2074;p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5" name="Google Shape;2075;p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6" name="Google Shape;2076;p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7" name="Google Shape;2077;p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8" name="Google Shape;2078;p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9" name="Google Shape;2079;p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0" name="Google Shape;2080;p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1" name="Google Shape;2081;p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2" name="Google Shape;2082;p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3" name="Google Shape;2083;p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4" name="Google Shape;2084;p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5" name="Google Shape;2085;p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6" name="Google Shape;2086;p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7" name="Google Shape;2087;p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8" name="Google Shape;2088;p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9" name="Google Shape;2089;p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0" name="Google Shape;2090;p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1" name="Google Shape;2091;p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2" name="Google Shape;2092;p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3" name="Google Shape;2093;p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4" name="Google Shape;2094;p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5" name="Google Shape;2095;p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6" name="Google Shape;2096;p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7" name="Google Shape;2097;p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5" name="Google Shape;2115;p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6" name="Google Shape;2116;p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7" name="Google Shape;2117;p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8" name="Google Shape;2118;p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9" name="Google Shape;2119;p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0" name="Google Shape;2120;p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1" name="Google Shape;2121;p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2" name="Google Shape;2122;p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3" name="Google Shape;2123;p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4" name="Google Shape;2124;p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5" name="Google Shape;2125;p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6" name="Google Shape;2126;p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7" name="Google Shape;2127;p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8" name="Google Shape;2128;p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9" name="Google Shape;2129;p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0" name="Google Shape;2130;p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1" name="Google Shape;2131;p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2" name="Google Shape;2132;p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3" name="Google Shape;2133;p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4" name="Google Shape;2134;p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5" name="Google Shape;2135;p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6" name="Google Shape;2136;p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7" name="Google Shape;2137;p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8" name="Google Shape;2138;p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9" name="Google Shape;2139;p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0" name="Google Shape;2140;p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1" name="Google Shape;2141;p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2" name="Google Shape;2142;p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3" name="Google Shape;2143;p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4" name="Google Shape;2144;p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5" name="Google Shape;2145;p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6" name="Google Shape;2146;p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7" name="Google Shape;2147;p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8" name="Google Shape;2148;p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9" name="Google Shape;2149;p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0" name="Google Shape;2150;p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1" name="Google Shape;2151;p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152" name="Google Shape;2152;p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153" name="Google Shape;2153;p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54" name="Google Shape;2154;p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55" name="Google Shape;2155;p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56" name="Google Shape;2156;p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57" name="Google Shape;2157;p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58" name="Google Shape;2158;p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59" name="Google Shape;2159;p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0" name="Google Shape;2160;p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1" name="Google Shape;2161;p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2" name="Google Shape;2162;p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3" name="Google Shape;2163;p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4" name="Google Shape;2164;p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5" name="Google Shape;2165;p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6" name="Google Shape;2166;p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7" name="Google Shape;2167;p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8" name="Google Shape;2168;p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69" name="Google Shape;2169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0" name="Google Shape;2170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1" name="Google Shape;2171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2" name="Google Shape;2172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3" name="Google Shape;2173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4" name="Google Shape;2174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5" name="Google Shape;2175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6" name="Google Shape;2176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7" name="Google Shape;2177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8" name="Google Shape;2178;p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179" name="Google Shape;2179;p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0" name="Google Shape;2180;p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1" name="Google Shape;2181;p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2" name="Google Shape;2182;p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3" name="Google Shape;2183;p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184" name="Google Shape;2184;p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85" name="Google Shape;2185;p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86" name="Google Shape;2186;p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87" name="Google Shape;2187;p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88" name="Google Shape;2188;p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89" name="Google Shape;2189;p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0" name="Google Shape;2190;p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1" name="Google Shape;2191;p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2" name="Google Shape;2192;p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3" name="Google Shape;2193;p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4" name="Google Shape;2194;p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5" name="Google Shape;2195;p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6" name="Google Shape;2196;p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7" name="Google Shape;2197;p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8" name="Google Shape;2198;p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99" name="Google Shape;2199;p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0" name="Google Shape;2200;p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1" name="Google Shape;2201;p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2" name="Google Shape;2202;p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3" name="Google Shape;2203;p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4" name="Google Shape;2204;p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5" name="Google Shape;2205;p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6" name="Google Shape;2206;p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7" name="Google Shape;2207;p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8" name="Google Shape;2208;p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09" name="Google Shape;2209;p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10" name="Google Shape;2210;p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211" name="Google Shape;2211;p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212" name="Google Shape;2212;p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13" name="Google Shape;2213;p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14" name="Google Shape;2214;p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15" name="Google Shape;2215;p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16" name="Google Shape;2216;p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17" name="Google Shape;2217;p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18" name="Google Shape;2218;p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19" name="Google Shape;2219;p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0" name="Google Shape;2220;p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1" name="Google Shape;2221;p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2" name="Google Shape;2222;p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3" name="Google Shape;2223;p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4" name="Google Shape;2224;p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5" name="Google Shape;2225;p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6" name="Google Shape;2226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7" name="Google Shape;2227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8" name="Google Shape;2228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9" name="Google Shape;2229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30" name="Google Shape;2230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31" name="Google Shape;2231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32" name="Google Shape;2232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33" name="Google Shape;2233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34" name="Google Shape;2234;p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35" name="Google Shape;2235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36" name="Google Shape;2236;p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37" name="Google Shape;2237;p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38" name="Google Shape;2238;p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239" name="Google Shape;2239;p6"/>
          <p:cNvGrpSpPr/>
          <p:nvPr/>
        </p:nvGrpSpPr>
        <p:grpSpPr>
          <a:xfrm>
            <a:off x="-1511988" y="-151092"/>
            <a:ext cx="14519683" cy="7886165"/>
            <a:chOff x="-1133991" y="-113319"/>
            <a:chExt cx="10889762" cy="5914624"/>
          </a:xfrm>
        </p:grpSpPr>
        <p:grpSp>
          <p:nvGrpSpPr>
            <p:cNvPr id="2240" name="Google Shape;2240;p6"/>
            <p:cNvGrpSpPr/>
            <p:nvPr/>
          </p:nvGrpSpPr>
          <p:grpSpPr>
            <a:xfrm>
              <a:off x="6401523" y="-113319"/>
              <a:ext cx="3354249" cy="2976177"/>
              <a:chOff x="6401523" y="-113319"/>
              <a:chExt cx="3354249" cy="2976177"/>
            </a:xfrm>
          </p:grpSpPr>
          <p:grpSp>
            <p:nvGrpSpPr>
              <p:cNvPr id="2241" name="Google Shape;2241;p6"/>
              <p:cNvGrpSpPr/>
              <p:nvPr/>
            </p:nvGrpSpPr>
            <p:grpSpPr>
              <a:xfrm rot="10649701">
                <a:off x="6461988" y="-44016"/>
                <a:ext cx="3233319" cy="2837572"/>
                <a:chOff x="-486266" y="2305518"/>
                <a:chExt cx="3233786" cy="2837982"/>
              </a:xfrm>
            </p:grpSpPr>
            <p:grpSp>
              <p:nvGrpSpPr>
                <p:cNvPr id="2242" name="Google Shape;2242;p6"/>
                <p:cNvGrpSpPr/>
                <p:nvPr/>
              </p:nvGrpSpPr>
              <p:grpSpPr>
                <a:xfrm rot="-9258217">
                  <a:off x="828406" y="2692818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243" name="Google Shape;224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44" name="Google Shape;224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45" name="Google Shape;224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46" name="Google Shape;224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47" name="Google Shape;224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48" name="Google Shape;224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49" name="Google Shape;224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50" name="Google Shape;225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51" name="Google Shape;225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52" name="Google Shape;225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53" name="Google Shape;225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54" name="Google Shape;225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55" name="Google Shape;225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56" name="Google Shape;225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57" name="Google Shape;225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58" name="Google Shape;225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59" name="Google Shape;225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60" name="Google Shape;226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61" name="Google Shape;226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62" name="Google Shape;226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63" name="Google Shape;226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64" name="Google Shape;226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65" name="Google Shape;226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66" name="Google Shape;226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67" name="Google Shape;226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68" name="Google Shape;226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69" name="Google Shape;226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70" name="Google Shape;227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71" name="Google Shape;227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72" name="Google Shape;227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73" name="Google Shape;227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74" name="Google Shape;227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75" name="Google Shape;227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76" name="Google Shape;227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77" name="Google Shape;227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78" name="Google Shape;227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79" name="Google Shape;227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80" name="Google Shape;228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81" name="Google Shape;228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82" name="Google Shape;228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83" name="Google Shape;228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84" name="Google Shape;228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85" name="Google Shape;228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86" name="Google Shape;228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2287" name="Google Shape;2287;p6"/>
                <p:cNvGrpSpPr/>
                <p:nvPr/>
              </p:nvGrpSpPr>
              <p:grpSpPr>
                <a:xfrm>
                  <a:off x="358288" y="2739075"/>
                  <a:ext cx="1509450" cy="2233905"/>
                  <a:chOff x="713225" y="2235300"/>
                  <a:chExt cx="1509450" cy="2233905"/>
                </a:xfrm>
              </p:grpSpPr>
              <p:sp>
                <p:nvSpPr>
                  <p:cNvPr id="2288" name="Google Shape;2288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89" name="Google Shape;2289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90" name="Google Shape;2290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91" name="Google Shape;2291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92" name="Google Shape;2292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93" name="Google Shape;2293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94" name="Google Shape;2294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95" name="Google Shape;2295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96" name="Google Shape;2296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97" name="Google Shape;2297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98" name="Google Shape;2298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299" name="Google Shape;2299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00" name="Google Shape;2300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01" name="Google Shape;2301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02" name="Google Shape;2302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03" name="Google Shape;2303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04" name="Google Shape;2304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05" name="Google Shape;2305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06" name="Google Shape;2306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07" name="Google Shape;2307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08" name="Google Shape;2308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09" name="Google Shape;2309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10" name="Google Shape;2310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11" name="Google Shape;2311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12" name="Google Shape;2312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13" name="Google Shape;2313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14" name="Google Shape;2314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15" name="Google Shape;2315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16" name="Google Shape;2316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17" name="Google Shape;2317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18" name="Google Shape;2318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19" name="Google Shape;2319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20" name="Google Shape;2320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21" name="Google Shape;2321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22" name="Google Shape;2322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23" name="Google Shape;2323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24" name="Google Shape;2324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25" name="Google Shape;2325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26" name="Google Shape;2326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27" name="Google Shape;2327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28" name="Google Shape;2328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29" name="Google Shape;2329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30" name="Google Shape;2330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31" name="Google Shape;2331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2332" name="Google Shape;2332;p6"/>
                <p:cNvGrpSpPr/>
                <p:nvPr/>
              </p:nvGrpSpPr>
              <p:grpSpPr>
                <a:xfrm rot="-9258217">
                  <a:off x="-76594" y="2522305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333" name="Google Shape;233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34" name="Google Shape;233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35" name="Google Shape;233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36" name="Google Shape;233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37" name="Google Shape;233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38" name="Google Shape;233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39" name="Google Shape;233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40" name="Google Shape;234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41" name="Google Shape;234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42" name="Google Shape;234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43" name="Google Shape;234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44" name="Google Shape;234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45" name="Google Shape;234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46" name="Google Shape;234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47" name="Google Shape;234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48" name="Google Shape;234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49" name="Google Shape;234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50" name="Google Shape;235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51" name="Google Shape;235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52" name="Google Shape;235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53" name="Google Shape;235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54" name="Google Shape;235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55" name="Google Shape;235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56" name="Google Shape;235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57" name="Google Shape;235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58" name="Google Shape;235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59" name="Google Shape;235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60" name="Google Shape;236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61" name="Google Shape;236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62" name="Google Shape;236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63" name="Google Shape;236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64" name="Google Shape;236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65" name="Google Shape;236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66" name="Google Shape;236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67" name="Google Shape;236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68" name="Google Shape;236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69" name="Google Shape;236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70" name="Google Shape;237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71" name="Google Shape;237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72" name="Google Shape;237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73" name="Google Shape;237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74" name="Google Shape;237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75" name="Google Shape;237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376" name="Google Shape;237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2377" name="Google Shape;2377;p6"/>
              <p:cNvGrpSpPr/>
              <p:nvPr/>
            </p:nvGrpSpPr>
            <p:grpSpPr>
              <a:xfrm rot="10649701">
                <a:off x="7626024" y="381995"/>
                <a:ext cx="1443756" cy="1473980"/>
                <a:chOff x="158633" y="3170812"/>
                <a:chExt cx="1443965" cy="1474193"/>
              </a:xfrm>
            </p:grpSpPr>
            <p:grpSp>
              <p:nvGrpSpPr>
                <p:cNvPr id="2378" name="Google Shape;2378;p6"/>
                <p:cNvGrpSpPr/>
                <p:nvPr/>
              </p:nvGrpSpPr>
              <p:grpSpPr>
                <a:xfrm>
                  <a:off x="158633" y="3201047"/>
                  <a:ext cx="1443958" cy="1443958"/>
                  <a:chOff x="6738215" y="3087618"/>
                  <a:chExt cx="1071583" cy="1071583"/>
                </a:xfrm>
              </p:grpSpPr>
              <p:sp>
                <p:nvSpPr>
                  <p:cNvPr id="2379" name="Google Shape;2379;p6"/>
                  <p:cNvSpPr/>
                  <p:nvPr/>
                </p:nvSpPr>
                <p:spPr>
                  <a:xfrm>
                    <a:off x="6738215" y="3087618"/>
                    <a:ext cx="1071583" cy="107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22" h="12322" extrusionOk="0">
                        <a:moveTo>
                          <a:pt x="10449" y="2753"/>
                        </a:moveTo>
                        <a:cubicBezTo>
                          <a:pt x="12321" y="5121"/>
                          <a:pt x="11921" y="8561"/>
                          <a:pt x="9569" y="10434"/>
                        </a:cubicBezTo>
                        <a:cubicBezTo>
                          <a:pt x="7201" y="12322"/>
                          <a:pt x="3760" y="11922"/>
                          <a:pt x="1888" y="9554"/>
                        </a:cubicBezTo>
                        <a:cubicBezTo>
                          <a:pt x="0" y="7201"/>
                          <a:pt x="400" y="3761"/>
                          <a:pt x="2768" y="1873"/>
                        </a:cubicBezTo>
                        <a:cubicBezTo>
                          <a:pt x="5137" y="1"/>
                          <a:pt x="8561" y="401"/>
                          <a:pt x="10449" y="275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grpSp>
                <p:nvGrpSpPr>
                  <p:cNvPr id="2380" name="Google Shape;2380;p6"/>
                  <p:cNvGrpSpPr/>
                  <p:nvPr/>
                </p:nvGrpSpPr>
                <p:grpSpPr>
                  <a:xfrm>
                    <a:off x="6796655" y="3147276"/>
                    <a:ext cx="953310" cy="950353"/>
                    <a:chOff x="6796655" y="3147276"/>
                    <a:chExt cx="953310" cy="950353"/>
                  </a:xfrm>
                </p:grpSpPr>
                <p:sp>
                  <p:nvSpPr>
                    <p:cNvPr id="2381" name="Google Shape;2381;p6"/>
                    <p:cNvSpPr/>
                    <p:nvPr/>
                  </p:nvSpPr>
                  <p:spPr>
                    <a:xfrm>
                      <a:off x="6845356" y="3147276"/>
                      <a:ext cx="812688" cy="2716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45" h="3124" extrusionOk="0">
                          <a:moveTo>
                            <a:pt x="4947" y="0"/>
                          </a:moveTo>
                          <a:cubicBezTo>
                            <a:pt x="2954" y="0"/>
                            <a:pt x="973" y="1072"/>
                            <a:pt x="0" y="3123"/>
                          </a:cubicBezTo>
                          <a:cubicBezTo>
                            <a:pt x="1414" y="2476"/>
                            <a:pt x="3321" y="1847"/>
                            <a:pt x="5412" y="1847"/>
                          </a:cubicBezTo>
                          <a:cubicBezTo>
                            <a:pt x="6114" y="1847"/>
                            <a:pt x="6837" y="1918"/>
                            <a:pt x="7569" y="2083"/>
                          </a:cubicBezTo>
                          <a:cubicBezTo>
                            <a:pt x="8046" y="2189"/>
                            <a:pt x="8545" y="2251"/>
                            <a:pt x="9039" y="2251"/>
                          </a:cubicBezTo>
                          <a:cubicBezTo>
                            <a:pt x="9141" y="2251"/>
                            <a:pt x="9243" y="2249"/>
                            <a:pt x="9345" y="2243"/>
                          </a:cubicBezTo>
                          <a:cubicBezTo>
                            <a:pt x="8245" y="731"/>
                            <a:pt x="6592" y="0"/>
                            <a:pt x="494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382" name="Google Shape;2382;p6"/>
                    <p:cNvSpPr/>
                    <p:nvPr/>
                  </p:nvSpPr>
                  <p:spPr>
                    <a:xfrm>
                      <a:off x="6796655" y="3432086"/>
                      <a:ext cx="953310" cy="3695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962" h="4249" extrusionOk="0">
                          <a:moveTo>
                            <a:pt x="2180" y="0"/>
                          </a:moveTo>
                          <a:cubicBezTo>
                            <a:pt x="1435" y="0"/>
                            <a:pt x="841" y="123"/>
                            <a:pt x="368" y="312"/>
                          </a:cubicBezTo>
                          <a:cubicBezTo>
                            <a:pt x="112" y="984"/>
                            <a:pt x="0" y="1704"/>
                            <a:pt x="32" y="2424"/>
                          </a:cubicBezTo>
                          <a:cubicBezTo>
                            <a:pt x="64" y="3048"/>
                            <a:pt x="192" y="3672"/>
                            <a:pt x="432" y="4248"/>
                          </a:cubicBezTo>
                          <a:cubicBezTo>
                            <a:pt x="2017" y="3335"/>
                            <a:pt x="4556" y="2549"/>
                            <a:pt x="7880" y="2549"/>
                          </a:cubicBezTo>
                          <a:cubicBezTo>
                            <a:pt x="8283" y="2549"/>
                            <a:pt x="8696" y="2560"/>
                            <a:pt x="9121" y="2584"/>
                          </a:cubicBezTo>
                          <a:cubicBezTo>
                            <a:pt x="9825" y="2616"/>
                            <a:pt x="10417" y="2616"/>
                            <a:pt x="10945" y="2616"/>
                          </a:cubicBezTo>
                          <a:cubicBezTo>
                            <a:pt x="10961" y="2392"/>
                            <a:pt x="10961" y="2168"/>
                            <a:pt x="10961" y="1944"/>
                          </a:cubicBezTo>
                          <a:cubicBezTo>
                            <a:pt x="10945" y="1720"/>
                            <a:pt x="10913" y="1496"/>
                            <a:pt x="10881" y="1272"/>
                          </a:cubicBezTo>
                          <a:cubicBezTo>
                            <a:pt x="10516" y="1333"/>
                            <a:pt x="10110" y="1368"/>
                            <a:pt x="9659" y="1368"/>
                          </a:cubicBezTo>
                          <a:cubicBezTo>
                            <a:pt x="8570" y="1368"/>
                            <a:pt x="7221" y="1164"/>
                            <a:pt x="5569" y="632"/>
                          </a:cubicBezTo>
                          <a:cubicBezTo>
                            <a:pt x="4189" y="178"/>
                            <a:pt x="3075" y="0"/>
                            <a:pt x="218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383" name="Google Shape;2383;p6"/>
                    <p:cNvSpPr/>
                    <p:nvPr/>
                  </p:nvSpPr>
                  <p:spPr>
                    <a:xfrm>
                      <a:off x="6843964" y="3737507"/>
                      <a:ext cx="892087" cy="2755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8" h="3169" extrusionOk="0">
                          <a:moveTo>
                            <a:pt x="10257" y="0"/>
                          </a:moveTo>
                          <a:cubicBezTo>
                            <a:pt x="9121" y="48"/>
                            <a:pt x="7537" y="96"/>
                            <a:pt x="5313" y="112"/>
                          </a:cubicBezTo>
                          <a:cubicBezTo>
                            <a:pt x="2864" y="128"/>
                            <a:pt x="1168" y="512"/>
                            <a:pt x="0" y="992"/>
                          </a:cubicBezTo>
                          <a:cubicBezTo>
                            <a:pt x="416" y="1873"/>
                            <a:pt x="1056" y="2625"/>
                            <a:pt x="1840" y="3169"/>
                          </a:cubicBezTo>
                          <a:cubicBezTo>
                            <a:pt x="3921" y="2049"/>
                            <a:pt x="7265" y="1648"/>
                            <a:pt x="9617" y="1520"/>
                          </a:cubicBezTo>
                          <a:cubicBezTo>
                            <a:pt x="9905" y="1040"/>
                            <a:pt x="10113" y="528"/>
                            <a:pt x="1025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384" name="Google Shape;2384;p6"/>
                    <p:cNvSpPr/>
                    <p:nvPr/>
                  </p:nvSpPr>
                  <p:spPr>
                    <a:xfrm>
                      <a:off x="7107382" y="3365993"/>
                      <a:ext cx="624496" cy="15192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81" h="1747" extrusionOk="0">
                          <a:moveTo>
                            <a:pt x="790" y="0"/>
                          </a:moveTo>
                          <a:cubicBezTo>
                            <a:pt x="0" y="0"/>
                            <a:pt x="2660" y="1747"/>
                            <a:pt x="5423" y="1747"/>
                          </a:cubicBezTo>
                          <a:cubicBezTo>
                            <a:pt x="6015" y="1747"/>
                            <a:pt x="6612" y="1667"/>
                            <a:pt x="7180" y="1472"/>
                          </a:cubicBezTo>
                          <a:cubicBezTo>
                            <a:pt x="7068" y="1088"/>
                            <a:pt x="6924" y="704"/>
                            <a:pt x="6732" y="352"/>
                          </a:cubicBezTo>
                          <a:cubicBezTo>
                            <a:pt x="6247" y="375"/>
                            <a:pt x="5581" y="399"/>
                            <a:pt x="4855" y="399"/>
                          </a:cubicBezTo>
                          <a:cubicBezTo>
                            <a:pt x="3592" y="399"/>
                            <a:pt x="2149" y="328"/>
                            <a:pt x="1164" y="64"/>
                          </a:cubicBezTo>
                          <a:cubicBezTo>
                            <a:pt x="997" y="20"/>
                            <a:pt x="874" y="0"/>
                            <a:pt x="79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385" name="Google Shape;2385;p6"/>
                    <p:cNvSpPr/>
                    <p:nvPr/>
                  </p:nvSpPr>
                  <p:spPr>
                    <a:xfrm>
                      <a:off x="7097207" y="3962485"/>
                      <a:ext cx="506571" cy="13514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5" h="1554" extrusionOk="0">
                          <a:moveTo>
                            <a:pt x="4611" y="0"/>
                          </a:moveTo>
                          <a:cubicBezTo>
                            <a:pt x="2909" y="0"/>
                            <a:pt x="973" y="236"/>
                            <a:pt x="0" y="1158"/>
                          </a:cubicBezTo>
                          <a:cubicBezTo>
                            <a:pt x="660" y="1424"/>
                            <a:pt x="1354" y="1554"/>
                            <a:pt x="2043" y="1554"/>
                          </a:cubicBezTo>
                          <a:cubicBezTo>
                            <a:pt x="3425" y="1554"/>
                            <a:pt x="4789" y="1031"/>
                            <a:pt x="5825" y="38"/>
                          </a:cubicBezTo>
                          <a:cubicBezTo>
                            <a:pt x="5447" y="15"/>
                            <a:pt x="5036" y="0"/>
                            <a:pt x="4611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grpSp>
              <p:nvGrpSpPr>
                <p:cNvPr id="2386" name="Google Shape;2386;p6"/>
                <p:cNvGrpSpPr/>
                <p:nvPr/>
              </p:nvGrpSpPr>
              <p:grpSpPr>
                <a:xfrm>
                  <a:off x="966750" y="3170812"/>
                  <a:ext cx="635848" cy="635730"/>
                  <a:chOff x="1787025" y="1601475"/>
                  <a:chExt cx="471872" cy="471785"/>
                </a:xfrm>
              </p:grpSpPr>
              <p:sp>
                <p:nvSpPr>
                  <p:cNvPr id="2387" name="Google Shape;2387;p6"/>
                  <p:cNvSpPr/>
                  <p:nvPr/>
                </p:nvSpPr>
                <p:spPr>
                  <a:xfrm>
                    <a:off x="1787025" y="1601475"/>
                    <a:ext cx="471872" cy="471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6" h="5425" extrusionOk="0">
                        <a:moveTo>
                          <a:pt x="3121" y="225"/>
                        </a:moveTo>
                        <a:cubicBezTo>
                          <a:pt x="4497" y="465"/>
                          <a:pt x="5425" y="1761"/>
                          <a:pt x="5201" y="3137"/>
                        </a:cubicBezTo>
                        <a:cubicBezTo>
                          <a:pt x="4961" y="4497"/>
                          <a:pt x="3665" y="5425"/>
                          <a:pt x="2289" y="5201"/>
                        </a:cubicBezTo>
                        <a:cubicBezTo>
                          <a:pt x="929" y="4961"/>
                          <a:pt x="1" y="3665"/>
                          <a:pt x="225" y="2289"/>
                        </a:cubicBezTo>
                        <a:cubicBezTo>
                          <a:pt x="465" y="929"/>
                          <a:pt x="1761" y="1"/>
                          <a:pt x="3121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grpSp>
                <p:nvGrpSpPr>
                  <p:cNvPr id="2388" name="Google Shape;2388;p6"/>
                  <p:cNvGrpSpPr/>
                  <p:nvPr/>
                </p:nvGrpSpPr>
                <p:grpSpPr>
                  <a:xfrm>
                    <a:off x="1803722" y="1617998"/>
                    <a:ext cx="437087" cy="437173"/>
                    <a:chOff x="1803722" y="1617998"/>
                    <a:chExt cx="437087" cy="437173"/>
                  </a:xfrm>
                </p:grpSpPr>
                <p:sp>
                  <p:nvSpPr>
                    <p:cNvPr id="2389" name="Google Shape;2389;p6"/>
                    <p:cNvSpPr/>
                    <p:nvPr/>
                  </p:nvSpPr>
                  <p:spPr>
                    <a:xfrm>
                      <a:off x="1883035" y="1617998"/>
                      <a:ext cx="261765" cy="5957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10" h="685" extrusionOk="0">
                          <a:moveTo>
                            <a:pt x="1589" y="0"/>
                          </a:moveTo>
                          <a:cubicBezTo>
                            <a:pt x="1020" y="0"/>
                            <a:pt x="455" y="193"/>
                            <a:pt x="1" y="579"/>
                          </a:cubicBezTo>
                          <a:cubicBezTo>
                            <a:pt x="172" y="649"/>
                            <a:pt x="359" y="685"/>
                            <a:pt x="546" y="685"/>
                          </a:cubicBezTo>
                          <a:cubicBezTo>
                            <a:pt x="743" y="685"/>
                            <a:pt x="940" y="645"/>
                            <a:pt x="1121" y="563"/>
                          </a:cubicBezTo>
                          <a:cubicBezTo>
                            <a:pt x="1488" y="437"/>
                            <a:pt x="1883" y="399"/>
                            <a:pt x="2270" y="399"/>
                          </a:cubicBezTo>
                          <a:cubicBezTo>
                            <a:pt x="2524" y="399"/>
                            <a:pt x="2774" y="416"/>
                            <a:pt x="3009" y="435"/>
                          </a:cubicBezTo>
                          <a:cubicBezTo>
                            <a:pt x="2578" y="145"/>
                            <a:pt x="2082" y="0"/>
                            <a:pt x="1589" y="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390" name="Google Shape;2390;p6"/>
                    <p:cNvSpPr/>
                    <p:nvPr/>
                  </p:nvSpPr>
                  <p:spPr>
                    <a:xfrm>
                      <a:off x="1825985" y="1705485"/>
                      <a:ext cx="409257" cy="1187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06" h="1365" extrusionOk="0">
                          <a:moveTo>
                            <a:pt x="3043" y="1"/>
                          </a:moveTo>
                          <a:cubicBezTo>
                            <a:pt x="2481" y="1"/>
                            <a:pt x="1847" y="67"/>
                            <a:pt x="1153" y="133"/>
                          </a:cubicBezTo>
                          <a:cubicBezTo>
                            <a:pt x="985" y="157"/>
                            <a:pt x="817" y="169"/>
                            <a:pt x="649" y="169"/>
                          </a:cubicBezTo>
                          <a:cubicBezTo>
                            <a:pt x="481" y="169"/>
                            <a:pt x="313" y="157"/>
                            <a:pt x="145" y="133"/>
                          </a:cubicBezTo>
                          <a:cubicBezTo>
                            <a:pt x="97" y="213"/>
                            <a:pt x="49" y="293"/>
                            <a:pt x="1" y="389"/>
                          </a:cubicBezTo>
                          <a:cubicBezTo>
                            <a:pt x="433" y="453"/>
                            <a:pt x="1009" y="709"/>
                            <a:pt x="1777" y="1125"/>
                          </a:cubicBezTo>
                          <a:cubicBezTo>
                            <a:pt x="2102" y="1299"/>
                            <a:pt x="2323" y="1364"/>
                            <a:pt x="2495" y="1364"/>
                          </a:cubicBezTo>
                          <a:cubicBezTo>
                            <a:pt x="2939" y="1364"/>
                            <a:pt x="3050" y="923"/>
                            <a:pt x="3777" y="773"/>
                          </a:cubicBezTo>
                          <a:cubicBezTo>
                            <a:pt x="3856" y="761"/>
                            <a:pt x="3934" y="755"/>
                            <a:pt x="4012" y="755"/>
                          </a:cubicBezTo>
                          <a:cubicBezTo>
                            <a:pt x="4252" y="755"/>
                            <a:pt x="4488" y="812"/>
                            <a:pt x="4705" y="933"/>
                          </a:cubicBezTo>
                          <a:cubicBezTo>
                            <a:pt x="4657" y="677"/>
                            <a:pt x="4561" y="437"/>
                            <a:pt x="4417" y="229"/>
                          </a:cubicBezTo>
                          <a:cubicBezTo>
                            <a:pt x="4030" y="58"/>
                            <a:pt x="3568" y="1"/>
                            <a:pt x="3043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391" name="Google Shape;2391;p6"/>
                    <p:cNvSpPr/>
                    <p:nvPr/>
                  </p:nvSpPr>
                  <p:spPr>
                    <a:xfrm>
                      <a:off x="2047312" y="1820279"/>
                      <a:ext cx="193497" cy="22793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25" h="2621" extrusionOk="0">
                          <a:moveTo>
                            <a:pt x="1414" y="1"/>
                          </a:moveTo>
                          <a:cubicBezTo>
                            <a:pt x="415" y="1"/>
                            <a:pt x="1698" y="1184"/>
                            <a:pt x="800" y="1405"/>
                          </a:cubicBezTo>
                          <a:cubicBezTo>
                            <a:pt x="0" y="1597"/>
                            <a:pt x="272" y="2333"/>
                            <a:pt x="400" y="2621"/>
                          </a:cubicBezTo>
                          <a:cubicBezTo>
                            <a:pt x="1472" y="2317"/>
                            <a:pt x="2224" y="1325"/>
                            <a:pt x="2224" y="189"/>
                          </a:cubicBezTo>
                          <a:lnTo>
                            <a:pt x="2224" y="125"/>
                          </a:lnTo>
                          <a:cubicBezTo>
                            <a:pt x="2080" y="77"/>
                            <a:pt x="1920" y="45"/>
                            <a:pt x="1728" y="29"/>
                          </a:cubicBezTo>
                          <a:cubicBezTo>
                            <a:pt x="1604" y="10"/>
                            <a:pt x="1501" y="1"/>
                            <a:pt x="1414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392" name="Google Shape;2392;p6"/>
                    <p:cNvSpPr/>
                    <p:nvPr/>
                  </p:nvSpPr>
                  <p:spPr>
                    <a:xfrm>
                      <a:off x="1803722" y="1751750"/>
                      <a:ext cx="225413" cy="23941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92" h="2753" extrusionOk="0">
                          <a:moveTo>
                            <a:pt x="193" y="1"/>
                          </a:moveTo>
                          <a:cubicBezTo>
                            <a:pt x="65" y="305"/>
                            <a:pt x="1" y="641"/>
                            <a:pt x="1" y="977"/>
                          </a:cubicBezTo>
                          <a:cubicBezTo>
                            <a:pt x="1" y="1649"/>
                            <a:pt x="257" y="2289"/>
                            <a:pt x="737" y="2753"/>
                          </a:cubicBezTo>
                          <a:cubicBezTo>
                            <a:pt x="1041" y="2577"/>
                            <a:pt x="1185" y="2321"/>
                            <a:pt x="929" y="2097"/>
                          </a:cubicBezTo>
                          <a:cubicBezTo>
                            <a:pt x="514" y="1743"/>
                            <a:pt x="489" y="1606"/>
                            <a:pt x="871" y="1606"/>
                          </a:cubicBezTo>
                          <a:cubicBezTo>
                            <a:pt x="1093" y="1606"/>
                            <a:pt x="1453" y="1652"/>
                            <a:pt x="1953" y="1729"/>
                          </a:cubicBezTo>
                          <a:cubicBezTo>
                            <a:pt x="2014" y="1738"/>
                            <a:pt x="2069" y="1742"/>
                            <a:pt x="2116" y="1742"/>
                          </a:cubicBezTo>
                          <a:cubicBezTo>
                            <a:pt x="2592" y="1742"/>
                            <a:pt x="2375" y="1307"/>
                            <a:pt x="1153" y="449"/>
                          </a:cubicBezTo>
                          <a:cubicBezTo>
                            <a:pt x="865" y="225"/>
                            <a:pt x="545" y="81"/>
                            <a:pt x="193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393" name="Google Shape;2393;p6"/>
                    <p:cNvSpPr/>
                    <p:nvPr/>
                  </p:nvSpPr>
                  <p:spPr>
                    <a:xfrm>
                      <a:off x="1901123" y="1866022"/>
                      <a:ext cx="240893" cy="1891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70" h="2175" extrusionOk="0">
                          <a:moveTo>
                            <a:pt x="1899" y="1"/>
                          </a:moveTo>
                          <a:cubicBezTo>
                            <a:pt x="1360" y="1"/>
                            <a:pt x="1458" y="1344"/>
                            <a:pt x="657" y="1359"/>
                          </a:cubicBezTo>
                          <a:cubicBezTo>
                            <a:pt x="161" y="1375"/>
                            <a:pt x="33" y="1599"/>
                            <a:pt x="1" y="1759"/>
                          </a:cubicBezTo>
                          <a:cubicBezTo>
                            <a:pt x="417" y="2031"/>
                            <a:pt x="897" y="2175"/>
                            <a:pt x="1393" y="2175"/>
                          </a:cubicBezTo>
                          <a:cubicBezTo>
                            <a:pt x="1537" y="2175"/>
                            <a:pt x="1697" y="2159"/>
                            <a:pt x="1841" y="2143"/>
                          </a:cubicBezTo>
                          <a:cubicBezTo>
                            <a:pt x="1697" y="1775"/>
                            <a:pt x="1617" y="1295"/>
                            <a:pt x="1809" y="927"/>
                          </a:cubicBezTo>
                          <a:cubicBezTo>
                            <a:pt x="2129" y="319"/>
                            <a:pt x="2769" y="207"/>
                            <a:pt x="2001" y="15"/>
                          </a:cubicBezTo>
                          <a:cubicBezTo>
                            <a:pt x="1965" y="5"/>
                            <a:pt x="1931" y="1"/>
                            <a:pt x="1899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394" name="Google Shape;2394;p6"/>
                    <p:cNvSpPr/>
                    <p:nvPr/>
                  </p:nvSpPr>
                  <p:spPr>
                    <a:xfrm>
                      <a:off x="1904254" y="1908809"/>
                      <a:ext cx="95922" cy="4287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03" h="493" extrusionOk="0">
                          <a:moveTo>
                            <a:pt x="204" y="1"/>
                          </a:moveTo>
                          <a:cubicBezTo>
                            <a:pt x="125" y="1"/>
                            <a:pt x="65" y="23"/>
                            <a:pt x="45" y="83"/>
                          </a:cubicBezTo>
                          <a:cubicBezTo>
                            <a:pt x="0" y="249"/>
                            <a:pt x="634" y="493"/>
                            <a:pt x="919" y="493"/>
                          </a:cubicBezTo>
                          <a:cubicBezTo>
                            <a:pt x="1045" y="493"/>
                            <a:pt x="1103" y="445"/>
                            <a:pt x="1005" y="323"/>
                          </a:cubicBezTo>
                          <a:cubicBezTo>
                            <a:pt x="957" y="259"/>
                            <a:pt x="893" y="195"/>
                            <a:pt x="813" y="179"/>
                          </a:cubicBezTo>
                          <a:cubicBezTo>
                            <a:pt x="658" y="113"/>
                            <a:pt x="382" y="1"/>
                            <a:pt x="204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2395" name="Google Shape;2395;p6"/>
                    <p:cNvSpPr/>
                    <p:nvPr/>
                  </p:nvSpPr>
                  <p:spPr>
                    <a:xfrm>
                      <a:off x="1937301" y="1669655"/>
                      <a:ext cx="254807" cy="279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30" h="321" extrusionOk="0">
                          <a:moveTo>
                            <a:pt x="2609" y="1"/>
                          </a:moveTo>
                          <a:cubicBezTo>
                            <a:pt x="2369" y="1"/>
                            <a:pt x="2113" y="1"/>
                            <a:pt x="1873" y="33"/>
                          </a:cubicBezTo>
                          <a:cubicBezTo>
                            <a:pt x="657" y="129"/>
                            <a:pt x="1" y="129"/>
                            <a:pt x="497" y="209"/>
                          </a:cubicBezTo>
                          <a:cubicBezTo>
                            <a:pt x="1009" y="289"/>
                            <a:pt x="2497" y="289"/>
                            <a:pt x="2929" y="321"/>
                          </a:cubicBezTo>
                          <a:cubicBezTo>
                            <a:pt x="2833" y="209"/>
                            <a:pt x="2721" y="97"/>
                            <a:pt x="2609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</p:grpSp>
        <p:grpSp>
          <p:nvGrpSpPr>
            <p:cNvPr id="2396" name="Google Shape;2396;p6"/>
            <p:cNvGrpSpPr/>
            <p:nvPr/>
          </p:nvGrpSpPr>
          <p:grpSpPr>
            <a:xfrm>
              <a:off x="-1133991" y="1367233"/>
              <a:ext cx="4385149" cy="4434072"/>
              <a:chOff x="-1133991" y="1367233"/>
              <a:chExt cx="4385149" cy="4434072"/>
            </a:xfrm>
          </p:grpSpPr>
          <p:grpSp>
            <p:nvGrpSpPr>
              <p:cNvPr id="2397" name="Google Shape;2397;p6"/>
              <p:cNvGrpSpPr/>
              <p:nvPr/>
            </p:nvGrpSpPr>
            <p:grpSpPr>
              <a:xfrm rot="-6819495">
                <a:off x="-638992" y="1934221"/>
                <a:ext cx="3395153" cy="3300097"/>
                <a:chOff x="-246295" y="-204162"/>
                <a:chExt cx="3394987" cy="3299936"/>
              </a:xfrm>
            </p:grpSpPr>
            <p:grpSp>
              <p:nvGrpSpPr>
                <p:cNvPr id="2398" name="Google Shape;2398;p6"/>
                <p:cNvGrpSpPr/>
                <p:nvPr/>
              </p:nvGrpSpPr>
              <p:grpSpPr>
                <a:xfrm rot="7042646">
                  <a:off x="337827" y="-137298"/>
                  <a:ext cx="1509285" cy="2233662"/>
                  <a:chOff x="713225" y="2235300"/>
                  <a:chExt cx="1509450" cy="2233905"/>
                </a:xfrm>
              </p:grpSpPr>
              <p:sp>
                <p:nvSpPr>
                  <p:cNvPr id="2399" name="Google Shape;2399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00" name="Google Shape;2400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01" name="Google Shape;2401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02" name="Google Shape;2402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03" name="Google Shape;2403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04" name="Google Shape;2404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05" name="Google Shape;2405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06" name="Google Shape;2406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07" name="Google Shape;2407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08" name="Google Shape;2408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09" name="Google Shape;2409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10" name="Google Shape;2410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11" name="Google Shape;2411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12" name="Google Shape;2412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13" name="Google Shape;2413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14" name="Google Shape;2414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15" name="Google Shape;2415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16" name="Google Shape;2416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17" name="Google Shape;2417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18" name="Google Shape;2418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19" name="Google Shape;2419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20" name="Google Shape;2420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21" name="Google Shape;2421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22" name="Google Shape;2422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23" name="Google Shape;2423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24" name="Google Shape;2424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25" name="Google Shape;2425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26" name="Google Shape;2426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27" name="Google Shape;2427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28" name="Google Shape;2428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29" name="Google Shape;2429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30" name="Google Shape;2430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31" name="Google Shape;2431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32" name="Google Shape;2432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33" name="Google Shape;2433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34" name="Google Shape;2434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35" name="Google Shape;2435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36" name="Google Shape;2436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37" name="Google Shape;2437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38" name="Google Shape;2438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39" name="Google Shape;2439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40" name="Google Shape;2440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41" name="Google Shape;2441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42" name="Google Shape;2442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2443" name="Google Shape;2443;p6"/>
                <p:cNvGrpSpPr/>
                <p:nvPr/>
              </p:nvGrpSpPr>
              <p:grpSpPr>
                <a:xfrm rot="5920143">
                  <a:off x="1176368" y="1064725"/>
                  <a:ext cx="1509182" cy="2233509"/>
                  <a:chOff x="713225" y="2235300"/>
                  <a:chExt cx="1509450" cy="2233905"/>
                </a:xfrm>
              </p:grpSpPr>
              <p:sp>
                <p:nvSpPr>
                  <p:cNvPr id="2444" name="Google Shape;2444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45" name="Google Shape;2445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46" name="Google Shape;2446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47" name="Google Shape;2447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48" name="Google Shape;2448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49" name="Google Shape;2449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50" name="Google Shape;2450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51" name="Google Shape;2451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52" name="Google Shape;2452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53" name="Google Shape;2453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54" name="Google Shape;2454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55" name="Google Shape;2455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56" name="Google Shape;2456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57" name="Google Shape;2457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58" name="Google Shape;2458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59" name="Google Shape;2459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60" name="Google Shape;2460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61" name="Google Shape;2461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62" name="Google Shape;2462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63" name="Google Shape;2463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64" name="Google Shape;2464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65" name="Google Shape;2465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66" name="Google Shape;2466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67" name="Google Shape;2467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68" name="Google Shape;2468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69" name="Google Shape;2469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70" name="Google Shape;2470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71" name="Google Shape;2471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72" name="Google Shape;2472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73" name="Google Shape;2473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74" name="Google Shape;2474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75" name="Google Shape;2475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76" name="Google Shape;2476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77" name="Google Shape;2477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78" name="Google Shape;2478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79" name="Google Shape;2479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80" name="Google Shape;2480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81" name="Google Shape;2481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82" name="Google Shape;2482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83" name="Google Shape;2483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84" name="Google Shape;2484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85" name="Google Shape;2485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86" name="Google Shape;2486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487" name="Google Shape;2487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sp>
            <p:nvSpPr>
              <p:cNvPr id="2488" name="Google Shape;2488;p6"/>
              <p:cNvSpPr/>
              <p:nvPr/>
            </p:nvSpPr>
            <p:spPr>
              <a:xfrm rot="1592122" flipH="1">
                <a:off x="1051928" y="3234942"/>
                <a:ext cx="540544" cy="29859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489" name="Google Shape;2489;p6"/>
          <p:cNvSpPr txBox="1">
            <a:spLocks noGrp="1"/>
          </p:cNvSpPr>
          <p:nvPr>
            <p:ph type="title"/>
          </p:nvPr>
        </p:nvSpPr>
        <p:spPr>
          <a:xfrm>
            <a:off x="2779800" y="1175400"/>
            <a:ext cx="6632400" cy="43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13333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1756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1" name="Google Shape;2491;p7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2492" name="Google Shape;2492;p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493" name="Google Shape;2493;p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94" name="Google Shape;2494;p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95" name="Google Shape;2495;p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96" name="Google Shape;2496;p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97" name="Google Shape;2497;p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98" name="Google Shape;2498;p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99" name="Google Shape;2499;p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0" name="Google Shape;2500;p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1" name="Google Shape;2501;p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2" name="Google Shape;2502;p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3" name="Google Shape;2503;p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4" name="Google Shape;2504;p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5" name="Google Shape;2505;p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6" name="Google Shape;2506;p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7" name="Google Shape;2507;p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8" name="Google Shape;2508;p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9" name="Google Shape;2509;p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0" name="Google Shape;2510;p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1" name="Google Shape;2511;p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2" name="Google Shape;2512;p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3" name="Google Shape;2513;p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4" name="Google Shape;2514;p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5" name="Google Shape;2515;p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6" name="Google Shape;2516;p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7" name="Google Shape;2517;p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8" name="Google Shape;2518;p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519" name="Google Shape;2519;p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520" name="Google Shape;2520;p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1" name="Google Shape;2521;p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2" name="Google Shape;2522;p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3" name="Google Shape;2523;p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4" name="Google Shape;2524;p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5" name="Google Shape;2525;p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6" name="Google Shape;2526;p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7" name="Google Shape;2527;p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8" name="Google Shape;2528;p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9" name="Google Shape;2529;p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0" name="Google Shape;2530;p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1" name="Google Shape;2531;p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2" name="Google Shape;2532;p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3" name="Google Shape;2533;p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4" name="Google Shape;2534;p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5" name="Google Shape;2535;p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6" name="Google Shape;2536;p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7" name="Google Shape;2537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8" name="Google Shape;2538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9" name="Google Shape;2539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0" name="Google Shape;2540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1" name="Google Shape;2541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2" name="Google Shape;2542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3" name="Google Shape;2543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4" name="Google Shape;2544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5" name="Google Shape;2545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546" name="Google Shape;2546;p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7" name="Google Shape;2547;p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8" name="Google Shape;2548;p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9" name="Google Shape;2549;p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0" name="Google Shape;2550;p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1" name="Google Shape;2551;p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2" name="Google Shape;2552;p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3" name="Google Shape;2553;p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4" name="Google Shape;2554;p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5" name="Google Shape;2555;p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6" name="Google Shape;2556;p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7" name="Google Shape;2557;p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8" name="Google Shape;2558;p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9" name="Google Shape;2559;p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0" name="Google Shape;2560;p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1" name="Google Shape;2561;p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2" name="Google Shape;2562;p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3" name="Google Shape;2563;p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4" name="Google Shape;2564;p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5" name="Google Shape;2565;p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6" name="Google Shape;2566;p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7" name="Google Shape;2567;p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8" name="Google Shape;2568;p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9" name="Google Shape;2569;p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0" name="Google Shape;2570;p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1" name="Google Shape;2571;p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2" name="Google Shape;2572;p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3" name="Google Shape;2573;p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4" name="Google Shape;2574;p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5" name="Google Shape;2575;p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6" name="Google Shape;2576;p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7" name="Google Shape;2577;p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8" name="Google Shape;2578;p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9" name="Google Shape;2579;p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0" name="Google Shape;2580;p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1" name="Google Shape;2581;p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2" name="Google Shape;2582;p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3" name="Google Shape;2583;p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4" name="Google Shape;2584;p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5" name="Google Shape;2585;p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6" name="Google Shape;2586;p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7" name="Google Shape;2587;p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8" name="Google Shape;2588;p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9" name="Google Shape;2589;p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0" name="Google Shape;2590;p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1" name="Google Shape;2591;p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2" name="Google Shape;2592;p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3" name="Google Shape;2593;p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4" name="Google Shape;2594;p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5" name="Google Shape;2595;p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6" name="Google Shape;2596;p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7" name="Google Shape;2597;p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8" name="Google Shape;2598;p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9" name="Google Shape;2599;p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0" name="Google Shape;2600;p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1" name="Google Shape;2601;p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2" name="Google Shape;2602;p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3" name="Google Shape;2603;p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4" name="Google Shape;2604;p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5" name="Google Shape;2605;p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6" name="Google Shape;2606;p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7" name="Google Shape;2607;p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8" name="Google Shape;2608;p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9" name="Google Shape;2609;p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0" name="Google Shape;2610;p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1" name="Google Shape;2611;p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2" name="Google Shape;2612;p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3" name="Google Shape;2613;p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4" name="Google Shape;2614;p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5" name="Google Shape;2615;p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6" name="Google Shape;2616;p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7" name="Google Shape;2617;p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8" name="Google Shape;2618;p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9" name="Google Shape;2619;p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0" name="Google Shape;2620;p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1" name="Google Shape;2621;p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2" name="Google Shape;2622;p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3" name="Google Shape;2623;p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4" name="Google Shape;2624;p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5" name="Google Shape;2625;p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6" name="Google Shape;2626;p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7" name="Google Shape;2627;p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8" name="Google Shape;2628;p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9" name="Google Shape;2629;p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0" name="Google Shape;2630;p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1" name="Google Shape;2631;p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2" name="Google Shape;2632;p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3" name="Google Shape;2633;p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4" name="Google Shape;2634;p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5" name="Google Shape;2635;p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6" name="Google Shape;2636;p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7" name="Google Shape;2637;p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8" name="Google Shape;2638;p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9" name="Google Shape;2639;p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0" name="Google Shape;2640;p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1" name="Google Shape;2641;p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2" name="Google Shape;2642;p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3" name="Google Shape;2643;p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4" name="Google Shape;2644;p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5" name="Google Shape;2645;p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646" name="Google Shape;2646;p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647" name="Google Shape;2647;p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8" name="Google Shape;2648;p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9" name="Google Shape;2649;p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0" name="Google Shape;2650;p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1" name="Google Shape;2651;p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2" name="Google Shape;2652;p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3" name="Google Shape;2653;p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4" name="Google Shape;2654;p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5" name="Google Shape;2655;p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6" name="Google Shape;2656;p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7" name="Google Shape;2657;p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8" name="Google Shape;2658;p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9" name="Google Shape;2659;p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0" name="Google Shape;2660;p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1" name="Google Shape;2661;p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2" name="Google Shape;2662;p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3" name="Google Shape;2663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4" name="Google Shape;2664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5" name="Google Shape;2665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6" name="Google Shape;2666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7" name="Google Shape;2667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8" name="Google Shape;2668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9" name="Google Shape;2669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70" name="Google Shape;2670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71" name="Google Shape;2671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72" name="Google Shape;2672;p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673" name="Google Shape;2673;p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4" name="Google Shape;2674;p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5" name="Google Shape;2675;p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6" name="Google Shape;2676;p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7" name="Google Shape;2677;p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678" name="Google Shape;2678;p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679" name="Google Shape;2679;p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0" name="Google Shape;2680;p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1" name="Google Shape;2681;p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2" name="Google Shape;2682;p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3" name="Google Shape;2683;p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4" name="Google Shape;2684;p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5" name="Google Shape;2685;p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6" name="Google Shape;2686;p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7" name="Google Shape;2687;p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8" name="Google Shape;2688;p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9" name="Google Shape;2689;p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0" name="Google Shape;2690;p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1" name="Google Shape;2691;p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2" name="Google Shape;2692;p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3" name="Google Shape;2693;p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4" name="Google Shape;2694;p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5" name="Google Shape;2695;p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6" name="Google Shape;2696;p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7" name="Google Shape;2697;p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8" name="Google Shape;2698;p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9" name="Google Shape;2699;p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0" name="Google Shape;2700;p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1" name="Google Shape;2701;p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2" name="Google Shape;2702;p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3" name="Google Shape;2703;p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4" name="Google Shape;2704;p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705" name="Google Shape;2705;p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706" name="Google Shape;2706;p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707" name="Google Shape;2707;p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8" name="Google Shape;2708;p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9" name="Google Shape;2709;p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0" name="Google Shape;2710;p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1" name="Google Shape;2711;p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2" name="Google Shape;2712;p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3" name="Google Shape;2713;p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4" name="Google Shape;2714;p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5" name="Google Shape;2715;p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6" name="Google Shape;2716;p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7" name="Google Shape;2717;p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8" name="Google Shape;2718;p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9" name="Google Shape;2719;p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0" name="Google Shape;2720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1" name="Google Shape;2721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2" name="Google Shape;2722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3" name="Google Shape;2723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4" name="Google Shape;2724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5" name="Google Shape;2725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6" name="Google Shape;2726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7" name="Google Shape;2727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8" name="Google Shape;2728;p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9" name="Google Shape;2729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0" name="Google Shape;2730;p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1" name="Google Shape;2731;p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2" name="Google Shape;2732;p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733" name="Google Shape;2733;p7"/>
          <p:cNvSpPr txBox="1">
            <a:spLocks noGrp="1"/>
          </p:cNvSpPr>
          <p:nvPr>
            <p:ph type="body" idx="1"/>
          </p:nvPr>
        </p:nvSpPr>
        <p:spPr>
          <a:xfrm>
            <a:off x="950967" y="2149300"/>
            <a:ext cx="5146000" cy="31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734" name="Google Shape;2734;p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8726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6" name="Google Shape;2736;p8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2737" name="Google Shape;2737;p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738" name="Google Shape;2738;p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739" name="Google Shape;2739;p8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0" name="Google Shape;2740;p8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1" name="Google Shape;2741;p8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2" name="Google Shape;2742;p8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3" name="Google Shape;2743;p8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4" name="Google Shape;2744;p8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5" name="Google Shape;2745;p8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6" name="Google Shape;2746;p8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7" name="Google Shape;2747;p8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8" name="Google Shape;2748;p8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9" name="Google Shape;2749;p8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0" name="Google Shape;2750;p8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1" name="Google Shape;2751;p8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2" name="Google Shape;2752;p8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3" name="Google Shape;2753;p8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4" name="Google Shape;2754;p8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5" name="Google Shape;2755;p8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6" name="Google Shape;2756;p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7" name="Google Shape;2757;p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8" name="Google Shape;2758;p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9" name="Google Shape;2759;p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0" name="Google Shape;2760;p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1" name="Google Shape;2761;p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2" name="Google Shape;2762;p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3" name="Google Shape;2763;p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764" name="Google Shape;2764;p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765" name="Google Shape;2765;p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6" name="Google Shape;2766;p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7" name="Google Shape;2767;p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8" name="Google Shape;2768;p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9" name="Google Shape;2769;p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0" name="Google Shape;2770;p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1" name="Google Shape;2771;p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2" name="Google Shape;2772;p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3" name="Google Shape;2773;p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4" name="Google Shape;2774;p8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5" name="Google Shape;2775;p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6" name="Google Shape;2776;p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7" name="Google Shape;2777;p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8" name="Google Shape;2778;p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9" name="Google Shape;2779;p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0" name="Google Shape;2780;p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1" name="Google Shape;2781;p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2" name="Google Shape;2782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3" name="Google Shape;2783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4" name="Google Shape;2784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5" name="Google Shape;2785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6" name="Google Shape;2786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7" name="Google Shape;2787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8" name="Google Shape;2788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9" name="Google Shape;2789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90" name="Google Shape;2790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791" name="Google Shape;2791;p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2" name="Google Shape;2792;p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3" name="Google Shape;2793;p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4" name="Google Shape;2794;p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5" name="Google Shape;2795;p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6" name="Google Shape;2796;p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7" name="Google Shape;2797;p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8" name="Google Shape;2798;p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9" name="Google Shape;2799;p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0" name="Google Shape;2800;p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1" name="Google Shape;2801;p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2" name="Google Shape;2802;p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3" name="Google Shape;2803;p8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4" name="Google Shape;2804;p8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5" name="Google Shape;2805;p8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6" name="Google Shape;2806;p8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7" name="Google Shape;2807;p8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8" name="Google Shape;2808;p8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9" name="Google Shape;2809;p8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0" name="Google Shape;2810;p8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1" name="Google Shape;2811;p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2" name="Google Shape;2812;p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3" name="Google Shape;2813;p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4" name="Google Shape;2814;p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5" name="Google Shape;2815;p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6" name="Google Shape;2816;p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7" name="Google Shape;2817;p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8" name="Google Shape;2818;p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9" name="Google Shape;2819;p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0" name="Google Shape;2820;p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1" name="Google Shape;2821;p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2" name="Google Shape;2822;p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3" name="Google Shape;2823;p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4" name="Google Shape;2824;p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5" name="Google Shape;2825;p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6" name="Google Shape;2826;p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7" name="Google Shape;2827;p8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8" name="Google Shape;2828;p8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9" name="Google Shape;2829;p8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0" name="Google Shape;2830;p8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1" name="Google Shape;2831;p8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2" name="Google Shape;2832;p8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3" name="Google Shape;2833;p8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4" name="Google Shape;2834;p8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5" name="Google Shape;2835;p8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6" name="Google Shape;2836;p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4" name="Google Shape;2854;p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5" name="Google Shape;2855;p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6" name="Google Shape;2856;p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7" name="Google Shape;2857;p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8" name="Google Shape;2858;p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9" name="Google Shape;2859;p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0" name="Google Shape;2860;p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1" name="Google Shape;2861;p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2" name="Google Shape;2862;p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3" name="Google Shape;2863;p8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4" name="Google Shape;2864;p8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5" name="Google Shape;2865;p8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6" name="Google Shape;2866;p8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7" name="Google Shape;2867;p8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8" name="Google Shape;2868;p8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9" name="Google Shape;2869;p8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0" name="Google Shape;2870;p8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1" name="Google Shape;2871;p8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2" name="Google Shape;2872;p8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3" name="Google Shape;2873;p8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4" name="Google Shape;2874;p8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5" name="Google Shape;2875;p8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6" name="Google Shape;2876;p8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7" name="Google Shape;2877;p8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8" name="Google Shape;2878;p8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9" name="Google Shape;2879;p8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0" name="Google Shape;2880;p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1" name="Google Shape;2881;p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2" name="Google Shape;2882;p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3" name="Google Shape;2883;p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4" name="Google Shape;2884;p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5" name="Google Shape;2885;p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6" name="Google Shape;2886;p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7" name="Google Shape;2887;p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8" name="Google Shape;2888;p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9" name="Google Shape;2889;p8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0" name="Google Shape;2890;p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891" name="Google Shape;2891;p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892" name="Google Shape;2892;p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3" name="Google Shape;2893;p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4" name="Google Shape;2894;p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5" name="Google Shape;2895;p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6" name="Google Shape;2896;p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7" name="Google Shape;2897;p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8" name="Google Shape;2898;p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9" name="Google Shape;2899;p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0" name="Google Shape;2900;p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1" name="Google Shape;2901;p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2" name="Google Shape;2902;p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3" name="Google Shape;2903;p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4" name="Google Shape;2904;p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5" name="Google Shape;2905;p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6" name="Google Shape;2906;p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7" name="Google Shape;2907;p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8" name="Google Shape;2908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9" name="Google Shape;2909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0" name="Google Shape;2910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1" name="Google Shape;2911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2" name="Google Shape;2912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3" name="Google Shape;2913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4" name="Google Shape;2914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5" name="Google Shape;2915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6" name="Google Shape;2916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7" name="Google Shape;2917;p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918" name="Google Shape;2918;p8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9" name="Google Shape;2919;p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0" name="Google Shape;2920;p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1" name="Google Shape;2921;p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2" name="Google Shape;2922;p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923" name="Google Shape;2923;p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924" name="Google Shape;2924;p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5" name="Google Shape;2925;p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6" name="Google Shape;2926;p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7" name="Google Shape;2927;p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8" name="Google Shape;2928;p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9" name="Google Shape;2929;p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0" name="Google Shape;2930;p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1" name="Google Shape;2931;p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2" name="Google Shape;2932;p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3" name="Google Shape;2933;p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4" name="Google Shape;2934;p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5" name="Google Shape;2935;p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6" name="Google Shape;2936;p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7" name="Google Shape;2937;p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8" name="Google Shape;2938;p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9" name="Google Shape;2939;p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0" name="Google Shape;2940;p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1" name="Google Shape;2941;p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2" name="Google Shape;2942;p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3" name="Google Shape;2943;p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4" name="Google Shape;2944;p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5" name="Google Shape;2945;p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6" name="Google Shape;2946;p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7" name="Google Shape;2947;p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8" name="Google Shape;2948;p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9" name="Google Shape;2949;p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950" name="Google Shape;2950;p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951" name="Google Shape;2951;p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952" name="Google Shape;2952;p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3" name="Google Shape;2953;p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4" name="Google Shape;2954;p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5" name="Google Shape;2955;p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6" name="Google Shape;2956;p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7" name="Google Shape;2957;p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8" name="Google Shape;2958;p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9" name="Google Shape;2959;p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0" name="Google Shape;2960;p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1" name="Google Shape;2961;p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2" name="Google Shape;2962;p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3" name="Google Shape;2963;p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4" name="Google Shape;2964;p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5" name="Google Shape;2965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6" name="Google Shape;2966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7" name="Google Shape;2967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8" name="Google Shape;2968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9" name="Google Shape;2969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0" name="Google Shape;2970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1" name="Google Shape;2971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2" name="Google Shape;2972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3" name="Google Shape;2973;p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4" name="Google Shape;2974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5" name="Google Shape;2975;p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6" name="Google Shape;2976;p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7" name="Google Shape;2977;p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978" name="Google Shape;2978;p8"/>
          <p:cNvGrpSpPr/>
          <p:nvPr/>
        </p:nvGrpSpPr>
        <p:grpSpPr>
          <a:xfrm>
            <a:off x="-1165435" y="-2973333"/>
            <a:ext cx="14435012" cy="9474127"/>
            <a:chOff x="-874077" y="-2230000"/>
            <a:chExt cx="10826259" cy="7105595"/>
          </a:xfrm>
        </p:grpSpPr>
        <p:grpSp>
          <p:nvGrpSpPr>
            <p:cNvPr id="2979" name="Google Shape;2979;p8"/>
            <p:cNvGrpSpPr/>
            <p:nvPr/>
          </p:nvGrpSpPr>
          <p:grpSpPr>
            <a:xfrm>
              <a:off x="5414815" y="-2230000"/>
              <a:ext cx="3898081" cy="3841432"/>
              <a:chOff x="1723600" y="1764850"/>
              <a:chExt cx="374675" cy="369223"/>
            </a:xfrm>
          </p:grpSpPr>
          <p:sp>
            <p:nvSpPr>
              <p:cNvPr id="2980" name="Google Shape;2980;p8"/>
              <p:cNvSpPr/>
              <p:nvPr/>
            </p:nvSpPr>
            <p:spPr>
              <a:xfrm>
                <a:off x="1726326" y="1764850"/>
                <a:ext cx="369223" cy="369223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4876" extrusionOk="0">
                    <a:moveTo>
                      <a:pt x="2432" y="0"/>
                    </a:moveTo>
                    <a:cubicBezTo>
                      <a:pt x="1089" y="0"/>
                      <a:pt x="1" y="1089"/>
                      <a:pt x="1" y="2431"/>
                    </a:cubicBezTo>
                    <a:cubicBezTo>
                      <a:pt x="1" y="3786"/>
                      <a:pt x="1089" y="4875"/>
                      <a:pt x="2432" y="4875"/>
                    </a:cubicBezTo>
                    <a:cubicBezTo>
                      <a:pt x="3787" y="4875"/>
                      <a:pt x="4876" y="3786"/>
                      <a:pt x="4876" y="2431"/>
                    </a:cubicBezTo>
                    <a:cubicBezTo>
                      <a:pt x="4876" y="1089"/>
                      <a:pt x="3787" y="0"/>
                      <a:pt x="2432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1" name="Google Shape;2981;p8"/>
              <p:cNvSpPr/>
              <p:nvPr/>
            </p:nvSpPr>
            <p:spPr>
              <a:xfrm>
                <a:off x="1723600" y="1778783"/>
                <a:ext cx="374675" cy="341357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4508" extrusionOk="0">
                    <a:moveTo>
                      <a:pt x="2480" y="0"/>
                    </a:moveTo>
                    <a:cubicBezTo>
                      <a:pt x="1456" y="0"/>
                      <a:pt x="530" y="700"/>
                      <a:pt x="291" y="1739"/>
                    </a:cubicBezTo>
                    <a:cubicBezTo>
                      <a:pt x="0" y="2949"/>
                      <a:pt x="750" y="4159"/>
                      <a:pt x="1960" y="4449"/>
                    </a:cubicBezTo>
                    <a:cubicBezTo>
                      <a:pt x="2130" y="4488"/>
                      <a:pt x="2301" y="4507"/>
                      <a:pt x="2468" y="4507"/>
                    </a:cubicBezTo>
                    <a:cubicBezTo>
                      <a:pt x="3492" y="4507"/>
                      <a:pt x="4420" y="3807"/>
                      <a:pt x="4670" y="2768"/>
                    </a:cubicBezTo>
                    <a:cubicBezTo>
                      <a:pt x="4948" y="1558"/>
                      <a:pt x="4198" y="348"/>
                      <a:pt x="2988" y="58"/>
                    </a:cubicBezTo>
                    <a:cubicBezTo>
                      <a:pt x="2818" y="19"/>
                      <a:pt x="2648" y="0"/>
                      <a:pt x="24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2" name="Google Shape;2982;p8"/>
              <p:cNvSpPr/>
              <p:nvPr/>
            </p:nvSpPr>
            <p:spPr>
              <a:xfrm>
                <a:off x="1769412" y="1810359"/>
                <a:ext cx="237390" cy="144554"/>
              </a:xfrm>
              <a:custGeom>
                <a:avLst/>
                <a:gdLst/>
                <a:ahLst/>
                <a:cxnLst/>
                <a:rect l="l" t="t" r="r" b="b"/>
                <a:pathLst>
                  <a:path w="3135" h="1909" extrusionOk="0">
                    <a:moveTo>
                      <a:pt x="1811" y="1"/>
                    </a:moveTo>
                    <a:cubicBezTo>
                      <a:pt x="1741" y="1"/>
                      <a:pt x="1673" y="6"/>
                      <a:pt x="1609" y="16"/>
                    </a:cubicBezTo>
                    <a:cubicBezTo>
                      <a:pt x="1004" y="101"/>
                      <a:pt x="375" y="718"/>
                      <a:pt x="109" y="1238"/>
                    </a:cubicBezTo>
                    <a:cubicBezTo>
                      <a:pt x="24" y="1371"/>
                      <a:pt x="0" y="1528"/>
                      <a:pt x="36" y="1685"/>
                    </a:cubicBezTo>
                    <a:cubicBezTo>
                      <a:pt x="98" y="1836"/>
                      <a:pt x="270" y="1908"/>
                      <a:pt x="443" y="1908"/>
                    </a:cubicBezTo>
                    <a:cubicBezTo>
                      <a:pt x="507" y="1908"/>
                      <a:pt x="571" y="1898"/>
                      <a:pt x="629" y="1879"/>
                    </a:cubicBezTo>
                    <a:cubicBezTo>
                      <a:pt x="835" y="1770"/>
                      <a:pt x="1016" y="1637"/>
                      <a:pt x="1186" y="1492"/>
                    </a:cubicBezTo>
                    <a:cubicBezTo>
                      <a:pt x="1327" y="1378"/>
                      <a:pt x="1506" y="1287"/>
                      <a:pt x="1681" y="1287"/>
                    </a:cubicBezTo>
                    <a:cubicBezTo>
                      <a:pt x="1730" y="1287"/>
                      <a:pt x="1779" y="1294"/>
                      <a:pt x="1827" y="1310"/>
                    </a:cubicBezTo>
                    <a:cubicBezTo>
                      <a:pt x="1936" y="1347"/>
                      <a:pt x="2032" y="1431"/>
                      <a:pt x="2141" y="1468"/>
                    </a:cubicBezTo>
                    <a:cubicBezTo>
                      <a:pt x="2208" y="1489"/>
                      <a:pt x="2275" y="1499"/>
                      <a:pt x="2340" y="1499"/>
                    </a:cubicBezTo>
                    <a:cubicBezTo>
                      <a:pt x="2608" y="1499"/>
                      <a:pt x="2852" y="1329"/>
                      <a:pt x="2940" y="1056"/>
                    </a:cubicBezTo>
                    <a:cubicBezTo>
                      <a:pt x="3134" y="364"/>
                      <a:pt x="2401" y="1"/>
                      <a:pt x="1811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3" name="Google Shape;2983;p8"/>
              <p:cNvSpPr/>
              <p:nvPr/>
            </p:nvSpPr>
            <p:spPr>
              <a:xfrm>
                <a:off x="1777666" y="1979977"/>
                <a:ext cx="71482" cy="629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31" extrusionOk="0">
                    <a:moveTo>
                      <a:pt x="650" y="1"/>
                    </a:moveTo>
                    <a:cubicBezTo>
                      <a:pt x="611" y="1"/>
                      <a:pt x="571" y="9"/>
                      <a:pt x="532" y="26"/>
                    </a:cubicBezTo>
                    <a:cubicBezTo>
                      <a:pt x="423" y="62"/>
                      <a:pt x="327" y="123"/>
                      <a:pt x="242" y="195"/>
                    </a:cubicBezTo>
                    <a:lnTo>
                      <a:pt x="169" y="340"/>
                    </a:lnTo>
                    <a:cubicBezTo>
                      <a:pt x="36" y="413"/>
                      <a:pt x="0" y="570"/>
                      <a:pt x="85" y="691"/>
                    </a:cubicBezTo>
                    <a:cubicBezTo>
                      <a:pt x="155" y="782"/>
                      <a:pt x="259" y="830"/>
                      <a:pt x="375" y="830"/>
                    </a:cubicBezTo>
                    <a:cubicBezTo>
                      <a:pt x="399" y="830"/>
                      <a:pt x="423" y="828"/>
                      <a:pt x="448" y="824"/>
                    </a:cubicBezTo>
                    <a:cubicBezTo>
                      <a:pt x="581" y="788"/>
                      <a:pt x="702" y="715"/>
                      <a:pt x="786" y="607"/>
                    </a:cubicBezTo>
                    <a:cubicBezTo>
                      <a:pt x="847" y="534"/>
                      <a:pt x="895" y="437"/>
                      <a:pt x="919" y="340"/>
                    </a:cubicBezTo>
                    <a:cubicBezTo>
                      <a:pt x="944" y="244"/>
                      <a:pt x="907" y="147"/>
                      <a:pt x="847" y="74"/>
                    </a:cubicBezTo>
                    <a:cubicBezTo>
                      <a:pt x="792" y="27"/>
                      <a:pt x="722" y="1"/>
                      <a:pt x="650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4" name="Google Shape;2984;p8"/>
              <p:cNvSpPr/>
              <p:nvPr/>
            </p:nvSpPr>
            <p:spPr>
              <a:xfrm>
                <a:off x="1886632" y="1910994"/>
                <a:ext cx="176888" cy="176358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29" extrusionOk="0">
                    <a:moveTo>
                      <a:pt x="1934" y="0"/>
                    </a:moveTo>
                    <a:cubicBezTo>
                      <a:pt x="1761" y="0"/>
                      <a:pt x="1579" y="128"/>
                      <a:pt x="1464" y="272"/>
                    </a:cubicBezTo>
                    <a:cubicBezTo>
                      <a:pt x="1319" y="453"/>
                      <a:pt x="1198" y="671"/>
                      <a:pt x="1005" y="792"/>
                    </a:cubicBezTo>
                    <a:cubicBezTo>
                      <a:pt x="934" y="832"/>
                      <a:pt x="863" y="846"/>
                      <a:pt x="795" y="846"/>
                    </a:cubicBezTo>
                    <a:cubicBezTo>
                      <a:pt x="669" y="846"/>
                      <a:pt x="547" y="801"/>
                      <a:pt x="434" y="801"/>
                    </a:cubicBezTo>
                    <a:cubicBezTo>
                      <a:pt x="389" y="801"/>
                      <a:pt x="345" y="808"/>
                      <a:pt x="303" y="828"/>
                    </a:cubicBezTo>
                    <a:cubicBezTo>
                      <a:pt x="97" y="925"/>
                      <a:pt x="1" y="1421"/>
                      <a:pt x="1" y="1614"/>
                    </a:cubicBezTo>
                    <a:cubicBezTo>
                      <a:pt x="1" y="1917"/>
                      <a:pt x="194" y="2195"/>
                      <a:pt x="484" y="2304"/>
                    </a:cubicBezTo>
                    <a:cubicBezTo>
                      <a:pt x="543" y="2321"/>
                      <a:pt x="602" y="2329"/>
                      <a:pt x="661" y="2329"/>
                    </a:cubicBezTo>
                    <a:cubicBezTo>
                      <a:pt x="898" y="2329"/>
                      <a:pt x="1138" y="2205"/>
                      <a:pt x="1331" y="2050"/>
                    </a:cubicBezTo>
                    <a:cubicBezTo>
                      <a:pt x="1730" y="1747"/>
                      <a:pt x="2033" y="1336"/>
                      <a:pt x="2226" y="876"/>
                    </a:cubicBezTo>
                    <a:cubicBezTo>
                      <a:pt x="2299" y="731"/>
                      <a:pt x="2335" y="562"/>
                      <a:pt x="2323" y="405"/>
                    </a:cubicBezTo>
                    <a:cubicBezTo>
                      <a:pt x="2311" y="235"/>
                      <a:pt x="2214" y="90"/>
                      <a:pt x="2069" y="30"/>
                    </a:cubicBezTo>
                    <a:cubicBezTo>
                      <a:pt x="2026" y="9"/>
                      <a:pt x="1980" y="0"/>
                      <a:pt x="1934" y="0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985" name="Google Shape;2985;p8"/>
            <p:cNvGrpSpPr/>
            <p:nvPr/>
          </p:nvGrpSpPr>
          <p:grpSpPr>
            <a:xfrm rot="1592248">
              <a:off x="-275979" y="2650633"/>
              <a:ext cx="2057488" cy="1863504"/>
              <a:chOff x="168680" y="2785500"/>
              <a:chExt cx="2215594" cy="2006704"/>
            </a:xfrm>
          </p:grpSpPr>
          <p:grpSp>
            <p:nvGrpSpPr>
              <p:cNvPr id="2986" name="Google Shape;2986;p8"/>
              <p:cNvGrpSpPr/>
              <p:nvPr/>
            </p:nvGrpSpPr>
            <p:grpSpPr>
              <a:xfrm>
                <a:off x="244392" y="2831804"/>
                <a:ext cx="1134008" cy="607901"/>
                <a:chOff x="5206900" y="826150"/>
                <a:chExt cx="599275" cy="321250"/>
              </a:xfrm>
            </p:grpSpPr>
            <p:sp>
              <p:nvSpPr>
                <p:cNvPr id="2987" name="Google Shape;298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88" name="Google Shape;298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89" name="Google Shape;298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90" name="Google Shape;299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91" name="Google Shape;299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92" name="Google Shape;299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93" name="Google Shape;299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94" name="Google Shape;299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95" name="Google Shape;299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96" name="Google Shape;299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97" name="Google Shape;299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98" name="Google Shape;299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999" name="Google Shape;299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00" name="Google Shape;300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001" name="Google Shape;3001;p8"/>
              <p:cNvGrpSpPr/>
              <p:nvPr/>
            </p:nvGrpSpPr>
            <p:grpSpPr>
              <a:xfrm rot="-9256633">
                <a:off x="587604" y="3229487"/>
                <a:ext cx="1134020" cy="607908"/>
                <a:chOff x="5206900" y="826150"/>
                <a:chExt cx="599275" cy="321250"/>
              </a:xfrm>
            </p:grpSpPr>
            <p:sp>
              <p:nvSpPr>
                <p:cNvPr id="3002" name="Google Shape;3002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03" name="Google Shape;3003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04" name="Google Shape;3004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05" name="Google Shape;3005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06" name="Google Shape;3006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07" name="Google Shape;3007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08" name="Google Shape;3008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09" name="Google Shape;3009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10" name="Google Shape;3010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11" name="Google Shape;3011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12" name="Google Shape;3012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13" name="Google Shape;3013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14" name="Google Shape;3014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15" name="Google Shape;3015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016" name="Google Shape;3016;p8"/>
              <p:cNvGrpSpPr/>
              <p:nvPr/>
            </p:nvGrpSpPr>
            <p:grpSpPr>
              <a:xfrm rot="7120513" flipH="1">
                <a:off x="636793" y="3844951"/>
                <a:ext cx="1133997" cy="607895"/>
                <a:chOff x="5206900" y="826150"/>
                <a:chExt cx="599275" cy="321250"/>
              </a:xfrm>
            </p:grpSpPr>
            <p:sp>
              <p:nvSpPr>
                <p:cNvPr id="3017" name="Google Shape;301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18" name="Google Shape;301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19" name="Google Shape;301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20" name="Google Shape;302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21" name="Google Shape;302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22" name="Google Shape;302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23" name="Google Shape;302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24" name="Google Shape;302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25" name="Google Shape;302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26" name="Google Shape;302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27" name="Google Shape;302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28" name="Google Shape;302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29" name="Google Shape;302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30" name="Google Shape;303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031" name="Google Shape;3031;p8"/>
              <p:cNvGrpSpPr/>
              <p:nvPr/>
            </p:nvGrpSpPr>
            <p:grpSpPr>
              <a:xfrm>
                <a:off x="1817929" y="3898077"/>
                <a:ext cx="566346" cy="559947"/>
                <a:chOff x="1817929" y="3898077"/>
                <a:chExt cx="566346" cy="559947"/>
              </a:xfrm>
            </p:grpSpPr>
            <p:sp>
              <p:nvSpPr>
                <p:cNvPr id="3032" name="Google Shape;3032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33" name="Google Shape;3033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34" name="Google Shape;3034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09" extrusionOk="0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35" name="Google Shape;3035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36" name="Google Shape;3036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37" name="Google Shape;3037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3" extrusionOk="0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38" name="Google Shape;3038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97" extrusionOk="0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39" name="Google Shape;3039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40" name="Google Shape;3040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3041" name="Google Shape;3041;p8"/>
              <p:cNvSpPr/>
              <p:nvPr/>
            </p:nvSpPr>
            <p:spPr>
              <a:xfrm>
                <a:off x="1138393" y="4312107"/>
                <a:ext cx="53508" cy="53508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2" name="Google Shape;3042;p8"/>
              <p:cNvSpPr/>
              <p:nvPr/>
            </p:nvSpPr>
            <p:spPr>
              <a:xfrm>
                <a:off x="991625" y="3974179"/>
                <a:ext cx="10022" cy="10022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3" name="Google Shape;3043;p8"/>
              <p:cNvSpPr/>
              <p:nvPr/>
            </p:nvSpPr>
            <p:spPr>
              <a:xfrm>
                <a:off x="1065915" y="4088331"/>
                <a:ext cx="14552" cy="1092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93" extrusionOk="0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4" name="Google Shape;3044;p8"/>
              <p:cNvSpPr/>
              <p:nvPr/>
            </p:nvSpPr>
            <p:spPr>
              <a:xfrm>
                <a:off x="1314151" y="4410858"/>
                <a:ext cx="24518" cy="24518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5" name="Google Shape;3045;p8"/>
              <p:cNvSpPr/>
              <p:nvPr/>
            </p:nvSpPr>
            <p:spPr>
              <a:xfrm>
                <a:off x="1246203" y="4014042"/>
                <a:ext cx="23612" cy="24518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33" extrusionOk="0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6" name="Google Shape;3046;p8"/>
              <p:cNvSpPr/>
              <p:nvPr/>
            </p:nvSpPr>
            <p:spPr>
              <a:xfrm>
                <a:off x="1146546" y="4165339"/>
                <a:ext cx="87935" cy="87029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37" extrusionOk="0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3047" name="Google Shape;3047;p8"/>
              <p:cNvGrpSpPr/>
              <p:nvPr/>
            </p:nvGrpSpPr>
            <p:grpSpPr>
              <a:xfrm rot="-6871190">
                <a:off x="1467458" y="3320379"/>
                <a:ext cx="566335" cy="559937"/>
                <a:chOff x="1817929" y="3898077"/>
                <a:chExt cx="566346" cy="559947"/>
              </a:xfrm>
            </p:grpSpPr>
            <p:sp>
              <p:nvSpPr>
                <p:cNvPr id="3048" name="Google Shape;3048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49" name="Google Shape;3049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50" name="Google Shape;3050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09" extrusionOk="0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51" name="Google Shape;3051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52" name="Google Shape;3052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53" name="Google Shape;3053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3" extrusionOk="0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54" name="Google Shape;3054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97" extrusionOk="0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55" name="Google Shape;3055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56" name="Google Shape;3056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057" name="Google Shape;3057;p8"/>
              <p:cNvGrpSpPr/>
              <p:nvPr/>
            </p:nvGrpSpPr>
            <p:grpSpPr>
              <a:xfrm>
                <a:off x="168680" y="2785500"/>
                <a:ext cx="1791633" cy="1445350"/>
                <a:chOff x="168680" y="2785500"/>
                <a:chExt cx="1791633" cy="1445350"/>
              </a:xfrm>
            </p:grpSpPr>
            <p:sp>
              <p:nvSpPr>
                <p:cNvPr id="3058" name="Google Shape;3058;p8"/>
                <p:cNvSpPr/>
                <p:nvPr/>
              </p:nvSpPr>
              <p:spPr>
                <a:xfrm flipH="1">
                  <a:off x="425700" y="2785500"/>
                  <a:ext cx="894400" cy="49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59" name="Google Shape;3059;p8"/>
                <p:cNvSpPr/>
                <p:nvPr/>
              </p:nvSpPr>
              <p:spPr>
                <a:xfrm flipH="1">
                  <a:off x="460539" y="3115816"/>
                  <a:ext cx="1225328" cy="676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60" name="Google Shape;3060;p8"/>
                <p:cNvSpPr/>
                <p:nvPr/>
              </p:nvSpPr>
              <p:spPr>
                <a:xfrm flipH="1">
                  <a:off x="1065913" y="3678311"/>
                  <a:ext cx="894400" cy="49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61" name="Google Shape;3061;p8"/>
                <p:cNvSpPr/>
                <p:nvPr/>
              </p:nvSpPr>
              <p:spPr>
                <a:xfrm flipH="1">
                  <a:off x="168680" y="3520945"/>
                  <a:ext cx="1285432" cy="709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062" name="Google Shape;3062;p8"/>
            <p:cNvGrpSpPr/>
            <p:nvPr/>
          </p:nvGrpSpPr>
          <p:grpSpPr>
            <a:xfrm>
              <a:off x="7755822" y="401891"/>
              <a:ext cx="2196360" cy="4250619"/>
              <a:chOff x="7755822" y="401891"/>
              <a:chExt cx="2196360" cy="4250619"/>
            </a:xfrm>
          </p:grpSpPr>
          <p:grpSp>
            <p:nvGrpSpPr>
              <p:cNvPr id="3063" name="Google Shape;3063;p8"/>
              <p:cNvGrpSpPr/>
              <p:nvPr/>
            </p:nvGrpSpPr>
            <p:grpSpPr>
              <a:xfrm flipH="1">
                <a:off x="7854696" y="401891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3064" name="Google Shape;3064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065" name="Google Shape;306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66" name="Google Shape;306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67" name="Google Shape;306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68" name="Google Shape;306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69" name="Google Shape;306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70" name="Google Shape;307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71" name="Google Shape;307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72" name="Google Shape;307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73" name="Google Shape;307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74" name="Google Shape;307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75" name="Google Shape;307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76" name="Google Shape;307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77" name="Google Shape;307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78" name="Google Shape;307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3079" name="Google Shape;3079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080" name="Google Shape;3080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81" name="Google Shape;3081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82" name="Google Shape;3082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83" name="Google Shape;3083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84" name="Google Shape;3084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85" name="Google Shape;3085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86" name="Google Shape;3086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87" name="Google Shape;3087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88" name="Google Shape;3088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89" name="Google Shape;3089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90" name="Google Shape;3090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91" name="Google Shape;3091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92" name="Google Shape;3092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93" name="Google Shape;3093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3094" name="Google Shape;3094;p8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095" name="Google Shape;309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96" name="Google Shape;309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97" name="Google Shape;309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98" name="Google Shape;309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099" name="Google Shape;309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00" name="Google Shape;310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01" name="Google Shape;310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02" name="Google Shape;310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03" name="Google Shape;310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04" name="Google Shape;310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05" name="Google Shape;310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06" name="Google Shape;310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07" name="Google Shape;310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08" name="Google Shape;310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3109" name="Google Shape;3109;p8"/>
              <p:cNvGrpSpPr/>
              <p:nvPr/>
            </p:nvGrpSpPr>
            <p:grpSpPr>
              <a:xfrm rot="9899905" flipH="1">
                <a:off x="8004461" y="2324117"/>
                <a:ext cx="1699081" cy="2145040"/>
                <a:chOff x="146217" y="2712579"/>
                <a:chExt cx="1552966" cy="1960401"/>
              </a:xfrm>
            </p:grpSpPr>
            <p:grpSp>
              <p:nvGrpSpPr>
                <p:cNvPr id="3110" name="Google Shape;3110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11" name="Google Shape;311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12" name="Google Shape;311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13" name="Google Shape;311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14" name="Google Shape;311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15" name="Google Shape;311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16" name="Google Shape;311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17" name="Google Shape;311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18" name="Google Shape;311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19" name="Google Shape;311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20" name="Google Shape;312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21" name="Google Shape;312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22" name="Google Shape;312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23" name="Google Shape;312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24" name="Google Shape;312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3125" name="Google Shape;3125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26" name="Google Shape;3126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27" name="Google Shape;3127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28" name="Google Shape;3128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29" name="Google Shape;3129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30" name="Google Shape;3130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31" name="Google Shape;3131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32" name="Google Shape;3132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33" name="Google Shape;3133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34" name="Google Shape;3134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35" name="Google Shape;3135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36" name="Google Shape;3136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37" name="Google Shape;3137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38" name="Google Shape;3138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39" name="Google Shape;3139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3140" name="Google Shape;3140;p8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41" name="Google Shape;314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42" name="Google Shape;314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43" name="Google Shape;314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44" name="Google Shape;314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45" name="Google Shape;314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46" name="Google Shape;314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47" name="Google Shape;314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48" name="Google Shape;314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49" name="Google Shape;314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50" name="Google Shape;315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51" name="Google Shape;315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52" name="Google Shape;315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53" name="Google Shape;315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54" name="Google Shape;315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3155" name="Google Shape;3155;p8"/>
            <p:cNvGrpSpPr/>
            <p:nvPr/>
          </p:nvGrpSpPr>
          <p:grpSpPr>
            <a:xfrm>
              <a:off x="-874077" y="237431"/>
              <a:ext cx="2543970" cy="2707148"/>
              <a:chOff x="-874077" y="237431"/>
              <a:chExt cx="2543970" cy="2707148"/>
            </a:xfrm>
          </p:grpSpPr>
          <p:grpSp>
            <p:nvGrpSpPr>
              <p:cNvPr id="3156" name="Google Shape;3156;p8"/>
              <p:cNvGrpSpPr/>
              <p:nvPr/>
            </p:nvGrpSpPr>
            <p:grpSpPr>
              <a:xfrm>
                <a:off x="534204" y="729736"/>
                <a:ext cx="358049" cy="375903"/>
                <a:chOff x="1063586" y="401894"/>
                <a:chExt cx="262134" cy="275226"/>
              </a:xfrm>
            </p:grpSpPr>
            <p:sp>
              <p:nvSpPr>
                <p:cNvPr id="3157" name="Google Shape;3157;p8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158" name="Google Shape;3158;p8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9" h="2321" extrusionOk="0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grpSp>
              <p:nvGrpSpPr>
                <p:cNvPr id="3159" name="Google Shape;3159;p8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160" name="Google Shape;3160;p8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grpSp>
                <p:nvGrpSpPr>
                  <p:cNvPr id="3161" name="Google Shape;3161;p8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162" name="Google Shape;3162;p8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163" name="Google Shape;3163;p8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164" name="Google Shape;3164;p8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  <p:grpSp>
            <p:nvGrpSpPr>
              <p:cNvPr id="3165" name="Google Shape;3165;p8"/>
              <p:cNvGrpSpPr/>
              <p:nvPr/>
            </p:nvGrpSpPr>
            <p:grpSpPr>
              <a:xfrm rot="-1799893" flipH="1">
                <a:off x="-451610" y="518474"/>
                <a:ext cx="1699036" cy="2145062"/>
                <a:chOff x="146217" y="2712579"/>
                <a:chExt cx="1552966" cy="1960401"/>
              </a:xfrm>
            </p:grpSpPr>
            <p:grpSp>
              <p:nvGrpSpPr>
                <p:cNvPr id="3166" name="Google Shape;3166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67" name="Google Shape;316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68" name="Google Shape;316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69" name="Google Shape;316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70" name="Google Shape;317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71" name="Google Shape;317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72" name="Google Shape;317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73" name="Google Shape;317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74" name="Google Shape;317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75" name="Google Shape;317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76" name="Google Shape;317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77" name="Google Shape;317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78" name="Google Shape;317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79" name="Google Shape;317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80" name="Google Shape;318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3181" name="Google Shape;3181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82" name="Google Shape;3182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83" name="Google Shape;3183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84" name="Google Shape;3184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85" name="Google Shape;3185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86" name="Google Shape;3186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87" name="Google Shape;3187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88" name="Google Shape;3188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89" name="Google Shape;3189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90" name="Google Shape;3190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91" name="Google Shape;3191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92" name="Google Shape;3192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93" name="Google Shape;3193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94" name="Google Shape;3194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95" name="Google Shape;3195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3196" name="Google Shape;3196;p8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97" name="Google Shape;319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98" name="Google Shape;319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199" name="Google Shape;319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200" name="Google Shape;320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201" name="Google Shape;320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202" name="Google Shape;320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203" name="Google Shape;320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204" name="Google Shape;320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205" name="Google Shape;320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206" name="Google Shape;320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207" name="Google Shape;320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208" name="Google Shape;320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209" name="Google Shape;320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210" name="Google Shape;321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</p:grpSp>
      <p:sp>
        <p:nvSpPr>
          <p:cNvPr id="3211" name="Google Shape;3211;p8"/>
          <p:cNvSpPr txBox="1">
            <a:spLocks noGrp="1"/>
          </p:cNvSpPr>
          <p:nvPr>
            <p:ph type="subTitle" idx="1"/>
          </p:nvPr>
        </p:nvSpPr>
        <p:spPr>
          <a:xfrm>
            <a:off x="1854800" y="2430667"/>
            <a:ext cx="8482400" cy="1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2" name="Google Shape;3212;p8"/>
          <p:cNvSpPr txBox="1">
            <a:spLocks noGrp="1"/>
          </p:cNvSpPr>
          <p:nvPr>
            <p:ph type="title"/>
          </p:nvPr>
        </p:nvSpPr>
        <p:spPr>
          <a:xfrm>
            <a:off x="7594000" y="3926100"/>
            <a:ext cx="2743200" cy="5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667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07312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4" name="Google Shape;3214;p9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3215" name="Google Shape;3215;p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216" name="Google Shape;3216;p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217" name="Google Shape;3217;p9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8" name="Google Shape;3218;p9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9" name="Google Shape;3219;p9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0" name="Google Shape;3220;p9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1" name="Google Shape;3221;p9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2" name="Google Shape;3222;p9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3" name="Google Shape;3223;p9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4" name="Google Shape;3224;p9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5" name="Google Shape;3225;p9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6" name="Google Shape;3226;p9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7" name="Google Shape;3227;p9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8" name="Google Shape;3228;p9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9" name="Google Shape;3229;p9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0" name="Google Shape;3230;p9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1" name="Google Shape;3231;p9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2" name="Google Shape;3232;p9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3" name="Google Shape;3233;p9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4" name="Google Shape;3234;p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5" name="Google Shape;3235;p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6" name="Google Shape;3236;p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7" name="Google Shape;3237;p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8" name="Google Shape;3238;p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9" name="Google Shape;3239;p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0" name="Google Shape;3240;p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1" name="Google Shape;3241;p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242" name="Google Shape;3242;p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243" name="Google Shape;3243;p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4" name="Google Shape;3244;p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5" name="Google Shape;3245;p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6" name="Google Shape;3246;p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7" name="Google Shape;3247;p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8" name="Google Shape;3248;p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9" name="Google Shape;3249;p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0" name="Google Shape;3250;p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1" name="Google Shape;3251;p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2" name="Google Shape;3252;p9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3" name="Google Shape;3253;p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4" name="Google Shape;3254;p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5" name="Google Shape;3255;p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6" name="Google Shape;3256;p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7" name="Google Shape;3257;p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8" name="Google Shape;3258;p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9" name="Google Shape;3259;p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0" name="Google Shape;3260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1" name="Google Shape;3261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2" name="Google Shape;3262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3" name="Google Shape;3263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4" name="Google Shape;3264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5" name="Google Shape;3265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6" name="Google Shape;3266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7" name="Google Shape;3267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8" name="Google Shape;3268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269" name="Google Shape;3269;p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0" name="Google Shape;3270;p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1" name="Google Shape;3271;p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2" name="Google Shape;3272;p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3" name="Google Shape;3273;p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4" name="Google Shape;3274;p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5" name="Google Shape;3275;p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6" name="Google Shape;3276;p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7" name="Google Shape;3277;p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8" name="Google Shape;3278;p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9" name="Google Shape;3279;p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0" name="Google Shape;3280;p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1" name="Google Shape;3281;p9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2" name="Google Shape;3282;p9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3" name="Google Shape;3283;p9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4" name="Google Shape;3284;p9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5" name="Google Shape;3285;p9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6" name="Google Shape;3286;p9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7" name="Google Shape;3287;p9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8" name="Google Shape;3288;p9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9" name="Google Shape;3289;p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0" name="Google Shape;3290;p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1" name="Google Shape;3291;p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2" name="Google Shape;3292;p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3" name="Google Shape;3293;p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4" name="Google Shape;3294;p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5" name="Google Shape;3295;p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6" name="Google Shape;3296;p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7" name="Google Shape;3297;p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8" name="Google Shape;3298;p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9" name="Google Shape;3299;p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0" name="Google Shape;3300;p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1" name="Google Shape;3301;p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2" name="Google Shape;3302;p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3" name="Google Shape;3303;p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4" name="Google Shape;3304;p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5" name="Google Shape;3305;p9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6" name="Google Shape;3306;p9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7" name="Google Shape;3307;p9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8" name="Google Shape;3308;p9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9" name="Google Shape;3309;p9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0" name="Google Shape;3310;p9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1" name="Google Shape;3311;p9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2" name="Google Shape;3312;p9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3" name="Google Shape;3313;p9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4" name="Google Shape;3314;p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2" name="Google Shape;3332;p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3" name="Google Shape;3333;p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4" name="Google Shape;3334;p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5" name="Google Shape;3335;p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6" name="Google Shape;3336;p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7" name="Google Shape;3337;p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8" name="Google Shape;3338;p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9" name="Google Shape;3339;p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0" name="Google Shape;3340;p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1" name="Google Shape;3341;p9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2" name="Google Shape;3342;p9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3" name="Google Shape;3343;p9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4" name="Google Shape;3344;p9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5" name="Google Shape;3345;p9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6" name="Google Shape;3346;p9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7" name="Google Shape;3347;p9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8" name="Google Shape;3348;p9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9" name="Google Shape;3349;p9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0" name="Google Shape;3350;p9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1" name="Google Shape;3351;p9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2" name="Google Shape;3352;p9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3" name="Google Shape;3353;p9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4" name="Google Shape;3354;p9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5" name="Google Shape;3355;p9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6" name="Google Shape;3356;p9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7" name="Google Shape;3357;p9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8" name="Google Shape;3358;p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9" name="Google Shape;3359;p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0" name="Google Shape;3360;p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1" name="Google Shape;3361;p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2" name="Google Shape;3362;p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3" name="Google Shape;3363;p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4" name="Google Shape;3364;p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5" name="Google Shape;3365;p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6" name="Google Shape;3366;p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7" name="Google Shape;3367;p9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8" name="Google Shape;3368;p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369" name="Google Shape;3369;p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370" name="Google Shape;3370;p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1" name="Google Shape;3371;p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2" name="Google Shape;3372;p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3" name="Google Shape;3373;p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4" name="Google Shape;3374;p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5" name="Google Shape;3375;p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6" name="Google Shape;3376;p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7" name="Google Shape;3377;p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8" name="Google Shape;3378;p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9" name="Google Shape;3379;p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0" name="Google Shape;3380;p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1" name="Google Shape;3381;p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2" name="Google Shape;3382;p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3" name="Google Shape;3383;p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4" name="Google Shape;3384;p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5" name="Google Shape;3385;p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6" name="Google Shape;3386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7" name="Google Shape;3387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8" name="Google Shape;3388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9" name="Google Shape;3389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0" name="Google Shape;3390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1" name="Google Shape;3391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2" name="Google Shape;3392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3" name="Google Shape;3393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4" name="Google Shape;3394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5" name="Google Shape;3395;p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396" name="Google Shape;3396;p9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7" name="Google Shape;3397;p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8" name="Google Shape;3398;p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9" name="Google Shape;3399;p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0" name="Google Shape;3400;p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401" name="Google Shape;3401;p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402" name="Google Shape;3402;p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3" name="Google Shape;3403;p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4" name="Google Shape;3404;p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5" name="Google Shape;3405;p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6" name="Google Shape;3406;p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7" name="Google Shape;3407;p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8" name="Google Shape;3408;p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9" name="Google Shape;3409;p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0" name="Google Shape;3410;p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1" name="Google Shape;3411;p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2" name="Google Shape;3412;p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3" name="Google Shape;3413;p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4" name="Google Shape;3414;p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5" name="Google Shape;3415;p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6" name="Google Shape;3416;p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7" name="Google Shape;3417;p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8" name="Google Shape;3418;p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9" name="Google Shape;3419;p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0" name="Google Shape;3420;p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1" name="Google Shape;3421;p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2" name="Google Shape;3422;p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3" name="Google Shape;3423;p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4" name="Google Shape;3424;p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5" name="Google Shape;3425;p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6" name="Google Shape;3426;p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7" name="Google Shape;3427;p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428" name="Google Shape;3428;p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429" name="Google Shape;3429;p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430" name="Google Shape;3430;p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1" name="Google Shape;3431;p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2" name="Google Shape;3432;p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3" name="Google Shape;3433;p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4" name="Google Shape;3434;p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5" name="Google Shape;3435;p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6" name="Google Shape;3436;p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7" name="Google Shape;3437;p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8" name="Google Shape;3438;p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9" name="Google Shape;3439;p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0" name="Google Shape;3440;p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1" name="Google Shape;3441;p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2" name="Google Shape;3442;p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3" name="Google Shape;3443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4" name="Google Shape;3444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5" name="Google Shape;3445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6" name="Google Shape;3446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7" name="Google Shape;3447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8" name="Google Shape;3448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9" name="Google Shape;3449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50" name="Google Shape;3450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51" name="Google Shape;3451;p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52" name="Google Shape;3452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53" name="Google Shape;3453;p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54" name="Google Shape;3454;p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55" name="Google Shape;3455;p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3456" name="Google Shape;3456;p9"/>
          <p:cNvGrpSpPr/>
          <p:nvPr/>
        </p:nvGrpSpPr>
        <p:grpSpPr>
          <a:xfrm>
            <a:off x="9823644" y="261822"/>
            <a:ext cx="2265467" cy="2860095"/>
            <a:chOff x="7367733" y="196366"/>
            <a:chExt cx="1699100" cy="2145071"/>
          </a:xfrm>
        </p:grpSpPr>
        <p:grpSp>
          <p:nvGrpSpPr>
            <p:cNvPr id="3457" name="Google Shape;3457;p9"/>
            <p:cNvGrpSpPr/>
            <p:nvPr/>
          </p:nvGrpSpPr>
          <p:grpSpPr>
            <a:xfrm flipH="1">
              <a:off x="7367733" y="196366"/>
              <a:ext cx="1699100" cy="2145071"/>
              <a:chOff x="146217" y="2712579"/>
              <a:chExt cx="1552966" cy="1960401"/>
            </a:xfrm>
          </p:grpSpPr>
          <p:grpSp>
            <p:nvGrpSpPr>
              <p:cNvPr id="3458" name="Google Shape;3458;p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3459" name="Google Shape;345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0" name="Google Shape;346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1" name="Google Shape;346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2" name="Google Shape;346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3" name="Google Shape;346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4" name="Google Shape;346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5" name="Google Shape;346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6" name="Google Shape;346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7" name="Google Shape;346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8" name="Google Shape;346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69" name="Google Shape;346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0" name="Google Shape;347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1" name="Google Shape;347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2" name="Google Shape;347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473" name="Google Shape;3473;p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3474" name="Google Shape;3474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5" name="Google Shape;3475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6" name="Google Shape;3476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7" name="Google Shape;3477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8" name="Google Shape;3478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79" name="Google Shape;3479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0" name="Google Shape;3480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1" name="Google Shape;3481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2" name="Google Shape;3482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3" name="Google Shape;3483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4" name="Google Shape;3484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5" name="Google Shape;3485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6" name="Google Shape;3486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87" name="Google Shape;3487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488" name="Google Shape;3488;p9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3489" name="Google Shape;348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0" name="Google Shape;349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1" name="Google Shape;349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2" name="Google Shape;349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3" name="Google Shape;349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4" name="Google Shape;349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5" name="Google Shape;349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6" name="Google Shape;349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7" name="Google Shape;349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8" name="Google Shape;349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9" name="Google Shape;349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00" name="Google Shape;350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01" name="Google Shape;350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02" name="Google Shape;350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3503" name="Google Shape;3503;p9"/>
            <p:cNvGrpSpPr/>
            <p:nvPr/>
          </p:nvGrpSpPr>
          <p:grpSpPr>
            <a:xfrm>
              <a:off x="7920143" y="332346"/>
              <a:ext cx="611894" cy="953110"/>
              <a:chOff x="7920143" y="332346"/>
              <a:chExt cx="611894" cy="953110"/>
            </a:xfrm>
          </p:grpSpPr>
          <p:grpSp>
            <p:nvGrpSpPr>
              <p:cNvPr id="3504" name="Google Shape;3504;p9"/>
              <p:cNvGrpSpPr/>
              <p:nvPr/>
            </p:nvGrpSpPr>
            <p:grpSpPr>
              <a:xfrm>
                <a:off x="7925836" y="1010231"/>
                <a:ext cx="262134" cy="275226"/>
                <a:chOff x="1063586" y="401894"/>
                <a:chExt cx="262134" cy="275226"/>
              </a:xfrm>
            </p:grpSpPr>
            <p:sp>
              <p:nvSpPr>
                <p:cNvPr id="3505" name="Google Shape;3505;p9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grpSp>
              <p:nvGrpSpPr>
                <p:cNvPr id="3506" name="Google Shape;3506;p9"/>
                <p:cNvGrpSpPr/>
                <p:nvPr/>
              </p:nvGrpSpPr>
              <p:grpSpPr>
                <a:xfrm>
                  <a:off x="1241304" y="608348"/>
                  <a:ext cx="84416" cy="68771"/>
                  <a:chOff x="1241304" y="608348"/>
                  <a:chExt cx="84416" cy="68771"/>
                </a:xfrm>
              </p:grpSpPr>
              <p:sp>
                <p:nvSpPr>
                  <p:cNvPr id="3507" name="Google Shape;3507;p9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08" name="Google Shape;3508;p9"/>
                  <p:cNvSpPr/>
                  <p:nvPr/>
                </p:nvSpPr>
                <p:spPr>
                  <a:xfrm rot="1446749">
                    <a:off x="1253704" y="622868"/>
                    <a:ext cx="53594" cy="436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3509" name="Google Shape;3509;p9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510" name="Google Shape;3510;p9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grpSp>
                <p:nvGrpSpPr>
                  <p:cNvPr id="3511" name="Google Shape;3511;p9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512" name="Google Shape;3512;p9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513" name="Google Shape;3513;p9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3514" name="Google Shape;3514;p9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  <p:grpSp>
            <p:nvGrpSpPr>
              <p:cNvPr id="3515" name="Google Shape;3515;p9"/>
              <p:cNvGrpSpPr/>
              <p:nvPr/>
            </p:nvGrpSpPr>
            <p:grpSpPr>
              <a:xfrm>
                <a:off x="7920143" y="332346"/>
                <a:ext cx="611894" cy="715202"/>
                <a:chOff x="7920143" y="332346"/>
                <a:chExt cx="611894" cy="715202"/>
              </a:xfrm>
            </p:grpSpPr>
            <p:sp>
              <p:nvSpPr>
                <p:cNvPr id="3516" name="Google Shape;3516;p9"/>
                <p:cNvSpPr/>
                <p:nvPr/>
              </p:nvSpPr>
              <p:spPr>
                <a:xfrm rot="-3261661">
                  <a:off x="8416538" y="639068"/>
                  <a:ext cx="95677" cy="97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17" name="Google Shape;3517;p9"/>
                <p:cNvSpPr/>
                <p:nvPr/>
              </p:nvSpPr>
              <p:spPr>
                <a:xfrm>
                  <a:off x="8015237" y="332346"/>
                  <a:ext cx="421673" cy="380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74" h="11090" extrusionOk="0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grpSp>
              <p:nvGrpSpPr>
                <p:cNvPr id="3518" name="Google Shape;3518;p9"/>
                <p:cNvGrpSpPr/>
                <p:nvPr/>
              </p:nvGrpSpPr>
              <p:grpSpPr>
                <a:xfrm>
                  <a:off x="7920143" y="760581"/>
                  <a:ext cx="198469" cy="169885"/>
                  <a:chOff x="7920143" y="760581"/>
                  <a:chExt cx="198469" cy="169885"/>
                </a:xfrm>
              </p:grpSpPr>
              <p:sp>
                <p:nvSpPr>
                  <p:cNvPr id="3519" name="Google Shape;3519;p9"/>
                  <p:cNvSpPr/>
                  <p:nvPr/>
                </p:nvSpPr>
                <p:spPr>
                  <a:xfrm>
                    <a:off x="7920143" y="760581"/>
                    <a:ext cx="198469" cy="1698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20" name="Google Shape;3520;p9"/>
                  <p:cNvSpPr/>
                  <p:nvPr/>
                </p:nvSpPr>
                <p:spPr>
                  <a:xfrm>
                    <a:off x="7954080" y="786290"/>
                    <a:ext cx="97877" cy="1184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8" h="6897" extrusionOk="0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sp>
              <p:nvSpPr>
                <p:cNvPr id="3521" name="Google Shape;3521;p9"/>
                <p:cNvSpPr/>
                <p:nvPr/>
              </p:nvSpPr>
              <p:spPr>
                <a:xfrm>
                  <a:off x="8318661" y="810602"/>
                  <a:ext cx="195755" cy="2369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8" h="6897" extrusionOk="0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grpSp>
              <p:nvGrpSpPr>
                <p:cNvPr id="3522" name="Google Shape;3522;p9"/>
                <p:cNvGrpSpPr/>
                <p:nvPr/>
              </p:nvGrpSpPr>
              <p:grpSpPr>
                <a:xfrm>
                  <a:off x="8207076" y="945274"/>
                  <a:ext cx="97879" cy="79738"/>
                  <a:chOff x="8207076" y="945274"/>
                  <a:chExt cx="97879" cy="79738"/>
                </a:xfrm>
              </p:grpSpPr>
              <p:sp>
                <p:nvSpPr>
                  <p:cNvPr id="3523" name="Google Shape;3523;p9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3524" name="Google Shape;3524;p9"/>
                  <p:cNvSpPr/>
                  <p:nvPr/>
                </p:nvSpPr>
                <p:spPr>
                  <a:xfrm rot="2700000">
                    <a:off x="8245618" y="956203"/>
                    <a:ext cx="45547" cy="578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</p:grpSp>
      <p:sp>
        <p:nvSpPr>
          <p:cNvPr id="3525" name="Google Shape;3525;p9"/>
          <p:cNvSpPr txBox="1">
            <a:spLocks noGrp="1"/>
          </p:cNvSpPr>
          <p:nvPr>
            <p:ph type="title"/>
          </p:nvPr>
        </p:nvSpPr>
        <p:spPr>
          <a:xfrm>
            <a:off x="7250733" y="3948715"/>
            <a:ext cx="2894400" cy="7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133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526" name="Google Shape;3526;p9"/>
          <p:cNvSpPr txBox="1">
            <a:spLocks noGrp="1"/>
          </p:cNvSpPr>
          <p:nvPr>
            <p:ph type="subTitle" idx="1"/>
          </p:nvPr>
        </p:nvSpPr>
        <p:spPr>
          <a:xfrm>
            <a:off x="7250733" y="4686456"/>
            <a:ext cx="2894400" cy="7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527" name="Google Shape;3527;p9"/>
          <p:cNvSpPr txBox="1">
            <a:spLocks noGrp="1"/>
          </p:cNvSpPr>
          <p:nvPr>
            <p:ph type="title" idx="2" hasCustomPrompt="1"/>
          </p:nvPr>
        </p:nvSpPr>
        <p:spPr>
          <a:xfrm>
            <a:off x="7250733" y="1396733"/>
            <a:ext cx="2894400" cy="2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44260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9" name="Google Shape;3529;p10"/>
          <p:cNvSpPr txBox="1">
            <a:spLocks noGrp="1"/>
          </p:cNvSpPr>
          <p:nvPr>
            <p:ph type="title"/>
          </p:nvPr>
        </p:nvSpPr>
        <p:spPr>
          <a:xfrm>
            <a:off x="950967" y="193899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grpSp>
        <p:nvGrpSpPr>
          <p:cNvPr id="3530" name="Google Shape;3530;p10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3531" name="Google Shape;3531;p1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532" name="Google Shape;3532;p1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533" name="Google Shape;3533;p10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34" name="Google Shape;3534;p10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35" name="Google Shape;3535;p10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36" name="Google Shape;3536;p10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37" name="Google Shape;3537;p10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38" name="Google Shape;3538;p10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39" name="Google Shape;3539;p10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0" name="Google Shape;3540;p10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1" name="Google Shape;3541;p10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2" name="Google Shape;3542;p10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3" name="Google Shape;3543;p10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4" name="Google Shape;3544;p10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5" name="Google Shape;3545;p10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6" name="Google Shape;3546;p10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7" name="Google Shape;3547;p10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8" name="Google Shape;3548;p10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9" name="Google Shape;3549;p10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0" name="Google Shape;3550;p1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1" name="Google Shape;3551;p1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2" name="Google Shape;3552;p1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3" name="Google Shape;3553;p1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4" name="Google Shape;3554;p1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5" name="Google Shape;3555;p1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6" name="Google Shape;3556;p1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7" name="Google Shape;3557;p1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558" name="Google Shape;3558;p1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559" name="Google Shape;3559;p1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0" name="Google Shape;3560;p1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1" name="Google Shape;3561;p1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2" name="Google Shape;3562;p1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3" name="Google Shape;3563;p1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4" name="Google Shape;3564;p1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5" name="Google Shape;3565;p1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6" name="Google Shape;3566;p1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7" name="Google Shape;3567;p1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8" name="Google Shape;3568;p10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9" name="Google Shape;3569;p1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0" name="Google Shape;3570;p1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1" name="Google Shape;3571;p1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2" name="Google Shape;3572;p1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3" name="Google Shape;3573;p1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4" name="Google Shape;3574;p1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5" name="Google Shape;3575;p1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6" name="Google Shape;3576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7" name="Google Shape;3577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8" name="Google Shape;3578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9" name="Google Shape;3579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80" name="Google Shape;3580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81" name="Google Shape;3581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82" name="Google Shape;3582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83" name="Google Shape;3583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84" name="Google Shape;3584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585" name="Google Shape;3585;p1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6" name="Google Shape;3586;p1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7" name="Google Shape;3587;p1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8" name="Google Shape;3588;p1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9" name="Google Shape;3589;p1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0" name="Google Shape;3590;p1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1" name="Google Shape;3591;p1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2" name="Google Shape;3592;p1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3" name="Google Shape;3593;p1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4" name="Google Shape;3594;p1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5" name="Google Shape;3595;p1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6" name="Google Shape;3596;p1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7" name="Google Shape;3597;p10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8" name="Google Shape;3598;p10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9" name="Google Shape;3599;p10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0" name="Google Shape;3600;p10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1" name="Google Shape;3601;p10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2" name="Google Shape;3602;p10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3" name="Google Shape;3603;p10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4" name="Google Shape;3604;p10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5" name="Google Shape;3605;p1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6" name="Google Shape;3606;p1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7" name="Google Shape;3607;p1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8" name="Google Shape;3608;p1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9" name="Google Shape;3609;p1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0" name="Google Shape;3610;p1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1" name="Google Shape;3611;p1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2" name="Google Shape;3612;p1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3" name="Google Shape;3613;p1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4" name="Google Shape;3614;p1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5" name="Google Shape;3615;p1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6" name="Google Shape;3616;p1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7" name="Google Shape;3617;p1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8" name="Google Shape;3618;p1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9" name="Google Shape;3619;p1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0" name="Google Shape;3620;p1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1" name="Google Shape;3621;p10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2" name="Google Shape;3622;p10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3" name="Google Shape;3623;p10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4" name="Google Shape;3624;p10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5" name="Google Shape;3625;p10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6" name="Google Shape;3626;p10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7" name="Google Shape;3627;p10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8" name="Google Shape;3628;p10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9" name="Google Shape;3629;p10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0" name="Google Shape;3630;p1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1" name="Google Shape;3631;p10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2" name="Google Shape;3632;p10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3" name="Google Shape;3633;p10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4" name="Google Shape;3634;p10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5" name="Google Shape;3635;p10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6" name="Google Shape;3636;p10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7" name="Google Shape;3637;p10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8" name="Google Shape;3638;p10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9" name="Google Shape;3639;p10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0" name="Google Shape;3640;p10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1" name="Google Shape;3641;p10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2" name="Google Shape;3642;p10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3" name="Google Shape;3643;p10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4" name="Google Shape;3644;p10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5" name="Google Shape;3645;p10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6" name="Google Shape;3646;p10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7" name="Google Shape;3647;p10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8" name="Google Shape;3648;p1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9" name="Google Shape;3649;p1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0" name="Google Shape;3650;p1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1" name="Google Shape;3651;p1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2" name="Google Shape;3652;p1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3" name="Google Shape;3653;p1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4" name="Google Shape;3654;p1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5" name="Google Shape;3655;p1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6" name="Google Shape;3656;p1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7" name="Google Shape;3657;p10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8" name="Google Shape;3658;p10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9" name="Google Shape;3659;p10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0" name="Google Shape;3660;p10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1" name="Google Shape;3661;p10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2" name="Google Shape;3662;p10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3" name="Google Shape;3663;p10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4" name="Google Shape;3664;p10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5" name="Google Shape;3665;p10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6" name="Google Shape;3666;p10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7" name="Google Shape;3667;p10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8" name="Google Shape;3668;p10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9" name="Google Shape;3669;p10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0" name="Google Shape;3670;p10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1" name="Google Shape;3671;p10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2" name="Google Shape;3672;p10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3" name="Google Shape;3673;p10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4" name="Google Shape;3674;p1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5" name="Google Shape;3675;p1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6" name="Google Shape;3676;p1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7" name="Google Shape;3677;p1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8" name="Google Shape;3678;p1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9" name="Google Shape;3679;p1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0" name="Google Shape;3680;p1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1" name="Google Shape;3681;p1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2" name="Google Shape;3682;p1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3" name="Google Shape;3683;p10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4" name="Google Shape;3684;p1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685" name="Google Shape;3685;p1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686" name="Google Shape;3686;p1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7" name="Google Shape;3687;p1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8" name="Google Shape;3688;p1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9" name="Google Shape;3689;p1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0" name="Google Shape;3690;p1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1" name="Google Shape;3691;p1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2" name="Google Shape;3692;p1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3" name="Google Shape;3693;p1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4" name="Google Shape;3694;p1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5" name="Google Shape;3695;p1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6" name="Google Shape;3696;p1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7" name="Google Shape;3697;p1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8" name="Google Shape;3698;p1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9" name="Google Shape;3699;p1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0" name="Google Shape;3700;p1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1" name="Google Shape;3701;p1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2" name="Google Shape;3702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3" name="Google Shape;3703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4" name="Google Shape;3704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5" name="Google Shape;3705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6" name="Google Shape;3706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7" name="Google Shape;3707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8" name="Google Shape;3708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9" name="Google Shape;3709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10" name="Google Shape;3710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11" name="Google Shape;3711;p1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712" name="Google Shape;3712;p10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3" name="Google Shape;3713;p1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4" name="Google Shape;3714;p1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5" name="Google Shape;3715;p1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6" name="Google Shape;3716;p1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717" name="Google Shape;3717;p1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718" name="Google Shape;3718;p1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19" name="Google Shape;3719;p1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0" name="Google Shape;3720;p1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1" name="Google Shape;3721;p1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2" name="Google Shape;3722;p1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3" name="Google Shape;3723;p1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4" name="Google Shape;3724;p1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5" name="Google Shape;3725;p1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6" name="Google Shape;3726;p1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7" name="Google Shape;3727;p1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8" name="Google Shape;3728;p1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9" name="Google Shape;3729;p1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0" name="Google Shape;3730;p1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1" name="Google Shape;3731;p1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2" name="Google Shape;3732;p1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3" name="Google Shape;3733;p1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4" name="Google Shape;3734;p1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5" name="Google Shape;3735;p1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6" name="Google Shape;3736;p1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7" name="Google Shape;3737;p1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8" name="Google Shape;3738;p1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9" name="Google Shape;3739;p1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0" name="Google Shape;3740;p1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1" name="Google Shape;3741;p1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2" name="Google Shape;3742;p1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3" name="Google Shape;3743;p1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744" name="Google Shape;3744;p1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745" name="Google Shape;3745;p1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746" name="Google Shape;3746;p10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7" name="Google Shape;3747;p10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8" name="Google Shape;3748;p10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9" name="Google Shape;3749;p10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0" name="Google Shape;3750;p10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1" name="Google Shape;3751;p10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2" name="Google Shape;3752;p10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3" name="Google Shape;3753;p10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4" name="Google Shape;3754;p10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5" name="Google Shape;3755;p10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6" name="Google Shape;3756;p10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7" name="Google Shape;3757;p10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8" name="Google Shape;3758;p10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9" name="Google Shape;3759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0" name="Google Shape;3760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1" name="Google Shape;3761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2" name="Google Shape;3762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3" name="Google Shape;3763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4" name="Google Shape;3764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5" name="Google Shape;3765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6" name="Google Shape;3766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7" name="Google Shape;3767;p10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8" name="Google Shape;3768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9" name="Google Shape;3769;p10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0" name="Google Shape;3770;p10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1" name="Google Shape;3771;p10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3772" name="Google Shape;3772;p10"/>
          <p:cNvSpPr txBox="1">
            <a:spLocks noGrp="1"/>
          </p:cNvSpPr>
          <p:nvPr>
            <p:ph type="body" idx="1"/>
          </p:nvPr>
        </p:nvSpPr>
        <p:spPr>
          <a:xfrm>
            <a:off x="3279032" y="2072167"/>
            <a:ext cx="6202000" cy="8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Big Shoulders Text"/>
              <a:buNone/>
              <a:defRPr sz="3733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4295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4" name="Google Shape;3774;p11"/>
          <p:cNvGrpSpPr/>
          <p:nvPr/>
        </p:nvGrpSpPr>
        <p:grpSpPr>
          <a:xfrm>
            <a:off x="235500" y="147134"/>
            <a:ext cx="11721032" cy="6563748"/>
            <a:chOff x="131600" y="118425"/>
            <a:chExt cx="8790774" cy="4922811"/>
          </a:xfrm>
        </p:grpSpPr>
        <p:sp>
          <p:nvSpPr>
            <p:cNvPr id="3775" name="Google Shape;3775;p1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776" name="Google Shape;3776;p1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777" name="Google Shape;3777;p11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8" name="Google Shape;3778;p11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9" name="Google Shape;3779;p11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0" name="Google Shape;3780;p11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1" name="Google Shape;3781;p11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2" name="Google Shape;3782;p11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3" name="Google Shape;3783;p11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4" name="Google Shape;3784;p11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5" name="Google Shape;3785;p11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6" name="Google Shape;3786;p11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7" name="Google Shape;3787;p11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8" name="Google Shape;3788;p11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9" name="Google Shape;3789;p11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0" name="Google Shape;3790;p11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1" name="Google Shape;3791;p11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2" name="Google Shape;3792;p11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3" name="Google Shape;3793;p11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4" name="Google Shape;3794;p1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5" name="Google Shape;3795;p1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6" name="Google Shape;3796;p1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7" name="Google Shape;3797;p1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8" name="Google Shape;3798;p1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9" name="Google Shape;3799;p1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0" name="Google Shape;3800;p1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1" name="Google Shape;3801;p1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802" name="Google Shape;3802;p1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03" name="Google Shape;3803;p1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4" name="Google Shape;3804;p1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5" name="Google Shape;3805;p1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6" name="Google Shape;3806;p1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7" name="Google Shape;3807;p1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8" name="Google Shape;3808;p1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9" name="Google Shape;3809;p1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0" name="Google Shape;3810;p1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1" name="Google Shape;3811;p1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2" name="Google Shape;3812;p11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3" name="Google Shape;3813;p1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4" name="Google Shape;3814;p1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5" name="Google Shape;3815;p1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6" name="Google Shape;3816;p1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7" name="Google Shape;3817;p1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8" name="Google Shape;3818;p1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9" name="Google Shape;3819;p1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0" name="Google Shape;3820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1" name="Google Shape;3821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2" name="Google Shape;3822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3" name="Google Shape;3823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4" name="Google Shape;3824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5" name="Google Shape;3825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6" name="Google Shape;3826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7" name="Google Shape;3827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8" name="Google Shape;3828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829" name="Google Shape;3829;p1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0" name="Google Shape;3830;p1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1" name="Google Shape;3831;p1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2" name="Google Shape;3832;p1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3" name="Google Shape;3833;p1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4" name="Google Shape;3834;p1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5" name="Google Shape;3835;p1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6" name="Google Shape;3836;p1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7" name="Google Shape;3837;p1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8" name="Google Shape;3838;p1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9" name="Google Shape;3839;p1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0" name="Google Shape;3840;p1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1" name="Google Shape;3841;p11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2" name="Google Shape;3842;p11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3" name="Google Shape;3843;p11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4" name="Google Shape;3844;p11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5" name="Google Shape;3845;p11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6" name="Google Shape;3846;p11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7" name="Google Shape;3847;p11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8" name="Google Shape;3848;p11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9" name="Google Shape;3849;p1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0" name="Google Shape;3850;p1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1" name="Google Shape;3851;p1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2" name="Google Shape;3852;p1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3" name="Google Shape;3853;p1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4" name="Google Shape;3854;p1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5" name="Google Shape;3855;p1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6" name="Google Shape;3856;p1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7" name="Google Shape;3857;p1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8" name="Google Shape;3858;p1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9" name="Google Shape;3859;p1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0" name="Google Shape;3860;p1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1" name="Google Shape;3861;p1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2" name="Google Shape;3862;p1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3" name="Google Shape;3863;p1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4" name="Google Shape;3864;p1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5" name="Google Shape;3865;p11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6" name="Google Shape;3866;p11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7" name="Google Shape;3867;p11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8" name="Google Shape;3868;p11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9" name="Google Shape;3869;p11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0" name="Google Shape;3870;p11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1" name="Google Shape;3871;p11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2" name="Google Shape;3872;p11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3" name="Google Shape;3873;p11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4" name="Google Shape;3874;p1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5" name="Google Shape;3875;p11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6" name="Google Shape;3876;p11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7" name="Google Shape;3877;p11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8" name="Google Shape;3878;p11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9" name="Google Shape;3879;p11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0" name="Google Shape;3880;p11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1" name="Google Shape;3881;p11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2" name="Google Shape;3882;p11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3" name="Google Shape;3883;p11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4" name="Google Shape;3884;p11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5" name="Google Shape;3885;p11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6" name="Google Shape;3886;p11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7" name="Google Shape;3887;p11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8" name="Google Shape;3888;p11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9" name="Google Shape;3889;p11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0" name="Google Shape;3890;p11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1" name="Google Shape;3891;p11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2" name="Google Shape;3892;p1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3" name="Google Shape;3893;p1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4" name="Google Shape;3894;p1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5" name="Google Shape;3895;p1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6" name="Google Shape;3896;p1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7" name="Google Shape;3897;p1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8" name="Google Shape;3898;p1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9" name="Google Shape;3899;p1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0" name="Google Shape;3900;p1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1" name="Google Shape;3901;p11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2" name="Google Shape;3902;p11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3" name="Google Shape;3903;p11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4" name="Google Shape;3904;p11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5" name="Google Shape;3905;p11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6" name="Google Shape;3906;p11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7" name="Google Shape;3907;p11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8" name="Google Shape;3908;p11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9" name="Google Shape;3909;p11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0" name="Google Shape;3910;p11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1" name="Google Shape;3911;p11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2" name="Google Shape;3912;p11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3" name="Google Shape;3913;p11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4" name="Google Shape;3914;p11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5" name="Google Shape;3915;p11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6" name="Google Shape;3916;p11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7" name="Google Shape;3917;p11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8" name="Google Shape;3918;p1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9" name="Google Shape;3919;p1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0" name="Google Shape;3920;p1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1" name="Google Shape;3921;p1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2" name="Google Shape;3922;p1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3" name="Google Shape;3923;p1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4" name="Google Shape;3924;p1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5" name="Google Shape;3925;p1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6" name="Google Shape;3926;p1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7" name="Google Shape;3927;p11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8" name="Google Shape;3928;p1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929" name="Google Shape;3929;p1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930" name="Google Shape;3930;p1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1" name="Google Shape;3931;p1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2" name="Google Shape;3932;p1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3" name="Google Shape;3933;p1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4" name="Google Shape;3934;p1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5" name="Google Shape;3935;p1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6" name="Google Shape;3936;p1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7" name="Google Shape;3937;p1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8" name="Google Shape;3938;p1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9" name="Google Shape;3939;p1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0" name="Google Shape;3940;p1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1" name="Google Shape;3941;p1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2" name="Google Shape;3942;p1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3" name="Google Shape;3943;p1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4" name="Google Shape;3944;p1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5" name="Google Shape;3945;p1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6" name="Google Shape;3946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7" name="Google Shape;3947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8" name="Google Shape;3948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9" name="Google Shape;3949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50" name="Google Shape;3950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51" name="Google Shape;3951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52" name="Google Shape;3952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53" name="Google Shape;3953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54" name="Google Shape;3954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55" name="Google Shape;3955;p1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956" name="Google Shape;3956;p11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7" name="Google Shape;3957;p1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8" name="Google Shape;3958;p1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9" name="Google Shape;3959;p1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0" name="Google Shape;3960;p1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961" name="Google Shape;3961;p1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962" name="Google Shape;3962;p1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63" name="Google Shape;3963;p1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64" name="Google Shape;3964;p1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65" name="Google Shape;3965;p1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66" name="Google Shape;3966;p1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67" name="Google Shape;3967;p1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68" name="Google Shape;3968;p1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69" name="Google Shape;3969;p1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0" name="Google Shape;3970;p1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1" name="Google Shape;3971;p1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2" name="Google Shape;3972;p1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3" name="Google Shape;3973;p1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4" name="Google Shape;3974;p1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5" name="Google Shape;3975;p1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6" name="Google Shape;3976;p1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7" name="Google Shape;3977;p1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8" name="Google Shape;3978;p1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9" name="Google Shape;3979;p1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80" name="Google Shape;3980;p1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81" name="Google Shape;3981;p1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82" name="Google Shape;3982;p1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83" name="Google Shape;3983;p1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84" name="Google Shape;3984;p1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85" name="Google Shape;3985;p1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86" name="Google Shape;3986;p1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87" name="Google Shape;3987;p1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988" name="Google Shape;3988;p1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989" name="Google Shape;3989;p1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990" name="Google Shape;3990;p1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1" name="Google Shape;3991;p1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2" name="Google Shape;3992;p1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3" name="Google Shape;3993;p1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4" name="Google Shape;3994;p1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5" name="Google Shape;3995;p1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6" name="Google Shape;3996;p1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7" name="Google Shape;3997;p1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8" name="Google Shape;3998;p1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9" name="Google Shape;3999;p1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0" name="Google Shape;4000;p1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1" name="Google Shape;4001;p1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2" name="Google Shape;4002;p1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3" name="Google Shape;4003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4" name="Google Shape;4004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5" name="Google Shape;4005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6" name="Google Shape;4006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7" name="Google Shape;4007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8" name="Google Shape;4008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9" name="Google Shape;4009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10" name="Google Shape;4010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11" name="Google Shape;4011;p1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12" name="Google Shape;4012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13" name="Google Shape;4013;p1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14" name="Google Shape;4014;p1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15" name="Google Shape;4015;p1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016" name="Google Shape;4016;p11"/>
          <p:cNvGrpSpPr/>
          <p:nvPr/>
        </p:nvGrpSpPr>
        <p:grpSpPr>
          <a:xfrm>
            <a:off x="-440625" y="-255365"/>
            <a:ext cx="13131697" cy="7058225"/>
            <a:chOff x="-330469" y="-191524"/>
            <a:chExt cx="9848773" cy="5293669"/>
          </a:xfrm>
        </p:grpSpPr>
        <p:grpSp>
          <p:nvGrpSpPr>
            <p:cNvPr id="4017" name="Google Shape;4017;p11"/>
            <p:cNvGrpSpPr/>
            <p:nvPr/>
          </p:nvGrpSpPr>
          <p:grpSpPr>
            <a:xfrm>
              <a:off x="7632955" y="2527556"/>
              <a:ext cx="1885349" cy="2574590"/>
              <a:chOff x="7632955" y="2527556"/>
              <a:chExt cx="1885349" cy="2574590"/>
            </a:xfrm>
          </p:grpSpPr>
          <p:grpSp>
            <p:nvGrpSpPr>
              <p:cNvPr id="4018" name="Google Shape;4018;p11"/>
              <p:cNvGrpSpPr/>
              <p:nvPr/>
            </p:nvGrpSpPr>
            <p:grpSpPr>
              <a:xfrm rot="5400000" flipH="1">
                <a:off x="7586489" y="3544626"/>
                <a:ext cx="1603986" cy="1511053"/>
                <a:chOff x="712635" y="3866647"/>
                <a:chExt cx="1603986" cy="1511053"/>
              </a:xfrm>
            </p:grpSpPr>
            <p:grpSp>
              <p:nvGrpSpPr>
                <p:cNvPr id="4019" name="Google Shape;4019;p11"/>
                <p:cNvGrpSpPr/>
                <p:nvPr/>
              </p:nvGrpSpPr>
              <p:grpSpPr>
                <a:xfrm rot="-5400000">
                  <a:off x="759101" y="3820181"/>
                  <a:ext cx="1511053" cy="1603986"/>
                  <a:chOff x="7805848" y="0"/>
                  <a:chExt cx="1338162" cy="1420462"/>
                </a:xfrm>
              </p:grpSpPr>
              <p:grpSp>
                <p:nvGrpSpPr>
                  <p:cNvPr id="4020" name="Google Shape;4020;p11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21" name="Google Shape;4021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22" name="Google Shape;4022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23" name="Google Shape;4023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24" name="Google Shape;4024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25" name="Google Shape;4025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26" name="Google Shape;4026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27" name="Google Shape;4027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28" name="Google Shape;4028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29" name="Google Shape;4029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30" name="Google Shape;4030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31" name="Google Shape;4031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32" name="Google Shape;4032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33" name="Google Shape;4033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34" name="Google Shape;4034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35" name="Google Shape;4035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4036" name="Google Shape;4036;p11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37" name="Google Shape;4037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38" name="Google Shape;4038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39" name="Google Shape;4039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40" name="Google Shape;4040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41" name="Google Shape;4041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42" name="Google Shape;4042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43" name="Google Shape;4043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44" name="Google Shape;4044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45" name="Google Shape;4045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46" name="Google Shape;4046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47" name="Google Shape;4047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48" name="Google Shape;4048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49" name="Google Shape;4049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50" name="Google Shape;4050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51" name="Google Shape;4051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  <p:grpSp>
                <p:nvGrpSpPr>
                  <p:cNvPr id="4052" name="Google Shape;4052;p11"/>
                  <p:cNvGrpSpPr/>
                  <p:nvPr/>
                </p:nvGrpSpPr>
                <p:grpSpPr>
                  <a:xfrm rot="10800000" flipH="1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53" name="Google Shape;4053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54" name="Google Shape;4054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55" name="Google Shape;4055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56" name="Google Shape;4056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57" name="Google Shape;4057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58" name="Google Shape;4058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59" name="Google Shape;4059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60" name="Google Shape;4060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61" name="Google Shape;4061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62" name="Google Shape;4062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63" name="Google Shape;4063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64" name="Google Shape;4064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65" name="Google Shape;4065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66" name="Google Shape;4066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067" name="Google Shape;4067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  <p:sp>
              <p:nvSpPr>
                <p:cNvPr id="4068" name="Google Shape;4068;p11"/>
                <p:cNvSpPr/>
                <p:nvPr/>
              </p:nvSpPr>
              <p:spPr>
                <a:xfrm rot="6056397" flipH="1">
                  <a:off x="1638518" y="4623901"/>
                  <a:ext cx="540561" cy="298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4069" name="Google Shape;4069;p11"/>
              <p:cNvGrpSpPr/>
              <p:nvPr/>
            </p:nvGrpSpPr>
            <p:grpSpPr>
              <a:xfrm rot="10800000" flipH="1">
                <a:off x="8007251" y="252755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070" name="Google Shape;407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71" name="Google Shape;407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72" name="Google Shape;407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73" name="Google Shape;407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74" name="Google Shape;407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75" name="Google Shape;407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76" name="Google Shape;407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77" name="Google Shape;407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78" name="Google Shape;407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79" name="Google Shape;407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80" name="Google Shape;408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81" name="Google Shape;408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82" name="Google Shape;408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83" name="Google Shape;408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84" name="Google Shape;408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85" name="Google Shape;408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4086" name="Google Shape;408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87" name="Google Shape;408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88" name="Google Shape;408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89" name="Google Shape;408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90" name="Google Shape;409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91" name="Google Shape;409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92" name="Google Shape;409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93" name="Google Shape;409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94" name="Google Shape;409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95" name="Google Shape;409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96" name="Google Shape;409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97" name="Google Shape;409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98" name="Google Shape;409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099" name="Google Shape;409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00" name="Google Shape;410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01" name="Google Shape;410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4102" name="Google Shape;4102;p1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03" name="Google Shape;410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04" name="Google Shape;410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05" name="Google Shape;410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06" name="Google Shape;410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07" name="Google Shape;410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08" name="Google Shape;410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09" name="Google Shape;410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10" name="Google Shape;411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11" name="Google Shape;411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12" name="Google Shape;411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13" name="Google Shape;411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14" name="Google Shape;411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15" name="Google Shape;411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16" name="Google Shape;411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17" name="Google Shape;411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4118" name="Google Shape;4118;p11"/>
            <p:cNvGrpSpPr/>
            <p:nvPr/>
          </p:nvGrpSpPr>
          <p:grpSpPr>
            <a:xfrm>
              <a:off x="-330469" y="-191519"/>
              <a:ext cx="2716357" cy="1672532"/>
              <a:chOff x="-330469" y="-191519"/>
              <a:chExt cx="2716357" cy="1672532"/>
            </a:xfrm>
          </p:grpSpPr>
          <p:grpSp>
            <p:nvGrpSpPr>
              <p:cNvPr id="4119" name="Google Shape;4119;p11"/>
              <p:cNvGrpSpPr/>
              <p:nvPr/>
            </p:nvGrpSpPr>
            <p:grpSpPr>
              <a:xfrm rot="10800000" flipH="1">
                <a:off x="874835" y="-191519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20" name="Google Shape;412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21" name="Google Shape;412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22" name="Google Shape;412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23" name="Google Shape;412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24" name="Google Shape;412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25" name="Google Shape;412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26" name="Google Shape;412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27" name="Google Shape;412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28" name="Google Shape;412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29" name="Google Shape;412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30" name="Google Shape;413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31" name="Google Shape;413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32" name="Google Shape;413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33" name="Google Shape;413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34" name="Google Shape;413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35" name="Google Shape;413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4136" name="Google Shape;413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37" name="Google Shape;413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38" name="Google Shape;413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39" name="Google Shape;413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40" name="Google Shape;414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41" name="Google Shape;414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42" name="Google Shape;414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43" name="Google Shape;414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44" name="Google Shape;414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45" name="Google Shape;414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46" name="Google Shape;414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47" name="Google Shape;414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48" name="Google Shape;414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49" name="Google Shape;414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50" name="Google Shape;415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51" name="Google Shape;415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4152" name="Google Shape;4152;p1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53" name="Google Shape;415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54" name="Google Shape;415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55" name="Google Shape;415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56" name="Google Shape;415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57" name="Google Shape;415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58" name="Google Shape;415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59" name="Google Shape;415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60" name="Google Shape;416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61" name="Google Shape;416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62" name="Google Shape;416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63" name="Google Shape;416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64" name="Google Shape;416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65" name="Google Shape;416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66" name="Google Shape;416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67" name="Google Shape;416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4168" name="Google Shape;4168;p11"/>
              <p:cNvGrpSpPr/>
              <p:nvPr/>
            </p:nvGrpSpPr>
            <p:grpSpPr>
              <a:xfrm rot="5400000" flipH="1">
                <a:off x="-284003" y="-76507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69" name="Google Shape;4169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70" name="Google Shape;4170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71" name="Google Shape;4171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72" name="Google Shape;4172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73" name="Google Shape;4173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74" name="Google Shape;4174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75" name="Google Shape;4175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76" name="Google Shape;4176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77" name="Google Shape;4177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78" name="Google Shape;4178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79" name="Google Shape;4179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80" name="Google Shape;4180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81" name="Google Shape;4181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82" name="Google Shape;4182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83" name="Google Shape;4183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84" name="Google Shape;4184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4185" name="Google Shape;4185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86" name="Google Shape;4186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87" name="Google Shape;4187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88" name="Google Shape;4188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89" name="Google Shape;4189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90" name="Google Shape;4190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91" name="Google Shape;4191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92" name="Google Shape;4192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93" name="Google Shape;4193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94" name="Google Shape;4194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95" name="Google Shape;4195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96" name="Google Shape;4196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97" name="Google Shape;4197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98" name="Google Shape;4198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199" name="Google Shape;4199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00" name="Google Shape;4200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4201" name="Google Shape;4201;p1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202" name="Google Shape;4202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03" name="Google Shape;4203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04" name="Google Shape;4204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05" name="Google Shape;4205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06" name="Google Shape;4206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07" name="Google Shape;4207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08" name="Google Shape;4208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09" name="Google Shape;4209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10" name="Google Shape;4210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11" name="Google Shape;4211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12" name="Google Shape;4212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13" name="Google Shape;4213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14" name="Google Shape;4214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15" name="Google Shape;4215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4216" name="Google Shape;4216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</p:grpSp>
        <p:grpSp>
          <p:nvGrpSpPr>
            <p:cNvPr id="4217" name="Google Shape;4217;p11"/>
            <p:cNvGrpSpPr/>
            <p:nvPr/>
          </p:nvGrpSpPr>
          <p:grpSpPr>
            <a:xfrm>
              <a:off x="82598" y="-191524"/>
              <a:ext cx="1529537" cy="1433534"/>
              <a:chOff x="195225" y="-121200"/>
              <a:chExt cx="1334325" cy="1250575"/>
            </a:xfrm>
          </p:grpSpPr>
          <p:sp>
            <p:nvSpPr>
              <p:cNvPr id="4218" name="Google Shape;4218;p11"/>
              <p:cNvSpPr/>
              <p:nvPr/>
            </p:nvSpPr>
            <p:spPr>
              <a:xfrm>
                <a:off x="353675" y="332525"/>
                <a:ext cx="165975" cy="165975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6639" extrusionOk="0">
                    <a:moveTo>
                      <a:pt x="3804" y="0"/>
                    </a:moveTo>
                    <a:cubicBezTo>
                      <a:pt x="1268" y="0"/>
                      <a:pt x="1" y="3069"/>
                      <a:pt x="1802" y="4837"/>
                    </a:cubicBezTo>
                    <a:cubicBezTo>
                      <a:pt x="3570" y="6639"/>
                      <a:pt x="6639" y="5371"/>
                      <a:pt x="6639" y="2836"/>
                    </a:cubicBezTo>
                    <a:cubicBezTo>
                      <a:pt x="6639" y="1268"/>
                      <a:pt x="5371" y="0"/>
                      <a:pt x="3804" y="0"/>
                    </a:cubicBezTo>
                    <a:close/>
                  </a:path>
                </a:pathLst>
              </a:custGeom>
              <a:solidFill>
                <a:srgbClr val="7F7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4219" name="Google Shape;4219;p11"/>
              <p:cNvGrpSpPr/>
              <p:nvPr/>
            </p:nvGrpSpPr>
            <p:grpSpPr>
              <a:xfrm>
                <a:off x="308650" y="-121200"/>
                <a:ext cx="1188375" cy="1250575"/>
                <a:chOff x="308650" y="-121200"/>
                <a:chExt cx="1188375" cy="1250575"/>
              </a:xfrm>
            </p:grpSpPr>
            <p:sp>
              <p:nvSpPr>
                <p:cNvPr id="4220" name="Google Shape;4220;p11"/>
                <p:cNvSpPr/>
                <p:nvPr/>
              </p:nvSpPr>
              <p:spPr>
                <a:xfrm>
                  <a:off x="655575" y="946550"/>
                  <a:ext cx="201000" cy="18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7313" extrusionOk="0">
                      <a:moveTo>
                        <a:pt x="3109" y="0"/>
                      </a:moveTo>
                      <a:cubicBezTo>
                        <a:pt x="1726" y="0"/>
                        <a:pt x="551" y="1043"/>
                        <a:pt x="367" y="2425"/>
                      </a:cubicBezTo>
                      <a:lnTo>
                        <a:pt x="200" y="3927"/>
                      </a:lnTo>
                      <a:cubicBezTo>
                        <a:pt x="0" y="5461"/>
                        <a:pt x="1068" y="6862"/>
                        <a:pt x="2602" y="7029"/>
                      </a:cubicBezTo>
                      <a:lnTo>
                        <a:pt x="4570" y="7296"/>
                      </a:lnTo>
                      <a:cubicBezTo>
                        <a:pt x="4673" y="7307"/>
                        <a:pt x="4776" y="7312"/>
                        <a:pt x="4877" y="7312"/>
                      </a:cubicBezTo>
                      <a:cubicBezTo>
                        <a:pt x="6283" y="7312"/>
                        <a:pt x="7486" y="6260"/>
                        <a:pt x="7672" y="4861"/>
                      </a:cubicBezTo>
                      <a:lnTo>
                        <a:pt x="7872" y="3359"/>
                      </a:lnTo>
                      <a:cubicBezTo>
                        <a:pt x="8039" y="1825"/>
                        <a:pt x="6972" y="457"/>
                        <a:pt x="5437" y="257"/>
                      </a:cubicBezTo>
                      <a:lnTo>
                        <a:pt x="3469" y="24"/>
                      </a:lnTo>
                      <a:cubicBezTo>
                        <a:pt x="3348" y="8"/>
                        <a:pt x="3228" y="0"/>
                        <a:pt x="310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21" name="Google Shape;4221;p11"/>
                <p:cNvSpPr/>
                <p:nvPr/>
              </p:nvSpPr>
              <p:spPr>
                <a:xfrm>
                  <a:off x="1282675" y="542050"/>
                  <a:ext cx="214350" cy="2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74" h="8243" extrusionOk="0">
                      <a:moveTo>
                        <a:pt x="3665" y="0"/>
                      </a:moveTo>
                      <a:cubicBezTo>
                        <a:pt x="2734" y="0"/>
                        <a:pt x="1861" y="569"/>
                        <a:pt x="1502" y="1493"/>
                      </a:cubicBezTo>
                      <a:lnTo>
                        <a:pt x="468" y="4228"/>
                      </a:lnTo>
                      <a:cubicBezTo>
                        <a:pt x="1" y="5429"/>
                        <a:pt x="601" y="6764"/>
                        <a:pt x="1802" y="7197"/>
                      </a:cubicBezTo>
                      <a:lnTo>
                        <a:pt x="4104" y="8098"/>
                      </a:lnTo>
                      <a:cubicBezTo>
                        <a:pt x="4375" y="8196"/>
                        <a:pt x="4653" y="8243"/>
                        <a:pt x="4926" y="8243"/>
                      </a:cubicBezTo>
                      <a:cubicBezTo>
                        <a:pt x="5862" y="8243"/>
                        <a:pt x="6737" y="7693"/>
                        <a:pt x="7072" y="6764"/>
                      </a:cubicBezTo>
                      <a:lnTo>
                        <a:pt x="8140" y="4028"/>
                      </a:lnTo>
                      <a:cubicBezTo>
                        <a:pt x="8573" y="2827"/>
                        <a:pt x="8006" y="1493"/>
                        <a:pt x="6806" y="1026"/>
                      </a:cubicBezTo>
                      <a:lnTo>
                        <a:pt x="4504" y="159"/>
                      </a:lnTo>
                      <a:cubicBezTo>
                        <a:pt x="4227" y="51"/>
                        <a:pt x="3944" y="0"/>
                        <a:pt x="36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22" name="Google Shape;4222;p11"/>
                <p:cNvSpPr/>
                <p:nvPr/>
              </p:nvSpPr>
              <p:spPr>
                <a:xfrm>
                  <a:off x="1195125" y="86750"/>
                  <a:ext cx="215175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7" h="7921" extrusionOk="0">
                      <a:moveTo>
                        <a:pt x="4279" y="1"/>
                      </a:moveTo>
                      <a:cubicBezTo>
                        <a:pt x="3681" y="1"/>
                        <a:pt x="3079" y="182"/>
                        <a:pt x="2569" y="558"/>
                      </a:cubicBezTo>
                      <a:lnTo>
                        <a:pt x="1568" y="1292"/>
                      </a:lnTo>
                      <a:cubicBezTo>
                        <a:pt x="267" y="2259"/>
                        <a:pt x="0" y="4094"/>
                        <a:pt x="968" y="5395"/>
                      </a:cubicBezTo>
                      <a:lnTo>
                        <a:pt x="2002" y="6763"/>
                      </a:lnTo>
                      <a:cubicBezTo>
                        <a:pt x="2560" y="7520"/>
                        <a:pt x="3440" y="7920"/>
                        <a:pt x="4328" y="7920"/>
                      </a:cubicBezTo>
                      <a:cubicBezTo>
                        <a:pt x="4926" y="7920"/>
                        <a:pt x="5528" y="7739"/>
                        <a:pt x="6038" y="7363"/>
                      </a:cubicBezTo>
                      <a:lnTo>
                        <a:pt x="7039" y="6629"/>
                      </a:lnTo>
                      <a:cubicBezTo>
                        <a:pt x="8339" y="5662"/>
                        <a:pt x="8606" y="3827"/>
                        <a:pt x="7639" y="2526"/>
                      </a:cubicBezTo>
                      <a:lnTo>
                        <a:pt x="6605" y="1159"/>
                      </a:lnTo>
                      <a:cubicBezTo>
                        <a:pt x="6047" y="401"/>
                        <a:pt x="5167" y="1"/>
                        <a:pt x="42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23" name="Google Shape;4223;p11"/>
                <p:cNvSpPr/>
                <p:nvPr/>
              </p:nvSpPr>
              <p:spPr>
                <a:xfrm>
                  <a:off x="728950" y="-121200"/>
                  <a:ext cx="192675" cy="17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7" h="7176" extrusionOk="0">
                      <a:moveTo>
                        <a:pt x="2447" y="0"/>
                      </a:moveTo>
                      <a:cubicBezTo>
                        <a:pt x="1170" y="0"/>
                        <a:pt x="166" y="1010"/>
                        <a:pt x="134" y="2271"/>
                      </a:cubicBezTo>
                      <a:lnTo>
                        <a:pt x="34" y="4640"/>
                      </a:lnTo>
                      <a:cubicBezTo>
                        <a:pt x="1" y="5941"/>
                        <a:pt x="1001" y="7008"/>
                        <a:pt x="2302" y="7075"/>
                      </a:cubicBezTo>
                      <a:lnTo>
                        <a:pt x="5138" y="7175"/>
                      </a:lnTo>
                      <a:cubicBezTo>
                        <a:pt x="5159" y="7175"/>
                        <a:pt x="5180" y="7176"/>
                        <a:pt x="5201" y="7176"/>
                      </a:cubicBezTo>
                      <a:cubicBezTo>
                        <a:pt x="6474" y="7176"/>
                        <a:pt x="7540" y="6186"/>
                        <a:pt x="7573" y="4873"/>
                      </a:cubicBezTo>
                      <a:lnTo>
                        <a:pt x="7673" y="2538"/>
                      </a:lnTo>
                      <a:cubicBezTo>
                        <a:pt x="7706" y="1204"/>
                        <a:pt x="6705" y="137"/>
                        <a:pt x="5371" y="103"/>
                      </a:cubicBezTo>
                      <a:lnTo>
                        <a:pt x="2569" y="3"/>
                      </a:lnTo>
                      <a:cubicBezTo>
                        <a:pt x="2528" y="1"/>
                        <a:pt x="2487" y="0"/>
                        <a:pt x="2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24" name="Google Shape;4224;p11"/>
                <p:cNvSpPr/>
                <p:nvPr/>
              </p:nvSpPr>
              <p:spPr>
                <a:xfrm>
                  <a:off x="308650" y="84925"/>
                  <a:ext cx="225175" cy="21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7" h="8415" extrusionOk="0">
                      <a:moveTo>
                        <a:pt x="5002" y="0"/>
                      </a:moveTo>
                      <a:cubicBezTo>
                        <a:pt x="3967" y="0"/>
                        <a:pt x="2943" y="453"/>
                        <a:pt x="2235" y="1332"/>
                      </a:cubicBezTo>
                      <a:lnTo>
                        <a:pt x="1201" y="2666"/>
                      </a:lnTo>
                      <a:cubicBezTo>
                        <a:pt x="1" y="4200"/>
                        <a:pt x="234" y="6435"/>
                        <a:pt x="1768" y="7636"/>
                      </a:cubicBezTo>
                      <a:cubicBezTo>
                        <a:pt x="2421" y="8161"/>
                        <a:pt x="3200" y="8414"/>
                        <a:pt x="3972" y="8414"/>
                      </a:cubicBezTo>
                      <a:cubicBezTo>
                        <a:pt x="5016" y="8414"/>
                        <a:pt x="6048" y="7951"/>
                        <a:pt x="6739" y="7069"/>
                      </a:cubicBezTo>
                      <a:lnTo>
                        <a:pt x="7806" y="5735"/>
                      </a:lnTo>
                      <a:cubicBezTo>
                        <a:pt x="9007" y="4200"/>
                        <a:pt x="8740" y="1965"/>
                        <a:pt x="7206" y="765"/>
                      </a:cubicBezTo>
                      <a:cubicBezTo>
                        <a:pt x="6550" y="252"/>
                        <a:pt x="5773" y="0"/>
                        <a:pt x="50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4225" name="Google Shape;4225;p11"/>
              <p:cNvSpPr/>
              <p:nvPr/>
            </p:nvSpPr>
            <p:spPr>
              <a:xfrm>
                <a:off x="214425" y="-87775"/>
                <a:ext cx="1249250" cy="1201800"/>
              </a:xfrm>
              <a:custGeom>
                <a:avLst/>
                <a:gdLst/>
                <a:ahLst/>
                <a:cxnLst/>
                <a:rect l="l" t="t" r="r" b="b"/>
                <a:pathLst>
                  <a:path w="49970" h="48072" extrusionOk="0">
                    <a:moveTo>
                      <a:pt x="25980" y="0"/>
                    </a:moveTo>
                    <a:cubicBezTo>
                      <a:pt x="25960" y="0"/>
                      <a:pt x="25939" y="0"/>
                      <a:pt x="25919" y="0"/>
                    </a:cubicBezTo>
                    <a:cubicBezTo>
                      <a:pt x="16178" y="0"/>
                      <a:pt x="7439" y="5871"/>
                      <a:pt x="3703" y="14844"/>
                    </a:cubicBezTo>
                    <a:cubicBezTo>
                      <a:pt x="0" y="23817"/>
                      <a:pt x="2068" y="34158"/>
                      <a:pt x="8940" y="41030"/>
                    </a:cubicBezTo>
                    <a:cubicBezTo>
                      <a:pt x="13535" y="45625"/>
                      <a:pt x="19681" y="48072"/>
                      <a:pt x="25932" y="48072"/>
                    </a:cubicBezTo>
                    <a:cubicBezTo>
                      <a:pt x="29030" y="48072"/>
                      <a:pt x="32152" y="47471"/>
                      <a:pt x="35125" y="46234"/>
                    </a:cubicBezTo>
                    <a:cubicBezTo>
                      <a:pt x="44132" y="42497"/>
                      <a:pt x="49969" y="33758"/>
                      <a:pt x="49969" y="24018"/>
                    </a:cubicBezTo>
                    <a:cubicBezTo>
                      <a:pt x="49969" y="10762"/>
                      <a:pt x="39228" y="0"/>
                      <a:pt x="259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6" name="Google Shape;4226;p11"/>
              <p:cNvSpPr/>
              <p:nvPr/>
            </p:nvSpPr>
            <p:spPr>
              <a:xfrm>
                <a:off x="195225" y="388400"/>
                <a:ext cx="1334325" cy="725550"/>
              </a:xfrm>
              <a:custGeom>
                <a:avLst/>
                <a:gdLst/>
                <a:ahLst/>
                <a:cxnLst/>
                <a:rect l="l" t="t" r="r" b="b"/>
                <a:pathLst>
                  <a:path w="53373" h="29022" extrusionOk="0">
                    <a:moveTo>
                      <a:pt x="3170" y="0"/>
                    </a:moveTo>
                    <a:lnTo>
                      <a:pt x="3170" y="0"/>
                    </a:lnTo>
                    <a:cubicBezTo>
                      <a:pt x="1" y="14944"/>
                      <a:pt x="11409" y="29021"/>
                      <a:pt x="26687" y="29021"/>
                    </a:cubicBezTo>
                    <a:cubicBezTo>
                      <a:pt x="41964" y="29021"/>
                      <a:pt x="53372" y="14944"/>
                      <a:pt x="50203" y="0"/>
                    </a:cubicBezTo>
                    <a:lnTo>
                      <a:pt x="50203" y="0"/>
                    </a:lnTo>
                    <a:cubicBezTo>
                      <a:pt x="47835" y="11108"/>
                      <a:pt x="38028" y="19047"/>
                      <a:pt x="26687" y="19047"/>
                    </a:cubicBezTo>
                    <a:cubicBezTo>
                      <a:pt x="15312" y="19047"/>
                      <a:pt x="5505" y="11108"/>
                      <a:pt x="3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7" name="Google Shape;4227;p11"/>
              <p:cNvSpPr/>
              <p:nvPr/>
            </p:nvSpPr>
            <p:spPr>
              <a:xfrm>
                <a:off x="1047500" y="193300"/>
                <a:ext cx="3922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100" extrusionOk="0">
                    <a:moveTo>
                      <a:pt x="831" y="1"/>
                    </a:moveTo>
                    <a:cubicBezTo>
                      <a:pt x="670" y="1"/>
                      <a:pt x="507" y="54"/>
                      <a:pt x="368" y="166"/>
                    </a:cubicBezTo>
                    <a:cubicBezTo>
                      <a:pt x="201" y="266"/>
                      <a:pt x="68" y="432"/>
                      <a:pt x="1" y="633"/>
                    </a:cubicBezTo>
                    <a:cubicBezTo>
                      <a:pt x="68" y="533"/>
                      <a:pt x="134" y="466"/>
                      <a:pt x="234" y="399"/>
                    </a:cubicBezTo>
                    <a:cubicBezTo>
                      <a:pt x="367" y="306"/>
                      <a:pt x="521" y="261"/>
                      <a:pt x="675" y="261"/>
                    </a:cubicBezTo>
                    <a:cubicBezTo>
                      <a:pt x="908" y="261"/>
                      <a:pt x="1141" y="365"/>
                      <a:pt x="1302" y="566"/>
                    </a:cubicBezTo>
                    <a:cubicBezTo>
                      <a:pt x="1402" y="699"/>
                      <a:pt x="1402" y="899"/>
                      <a:pt x="1335" y="1100"/>
                    </a:cubicBezTo>
                    <a:cubicBezTo>
                      <a:pt x="1535" y="866"/>
                      <a:pt x="1569" y="533"/>
                      <a:pt x="1435" y="299"/>
                    </a:cubicBezTo>
                    <a:cubicBezTo>
                      <a:pt x="1280" y="105"/>
                      <a:pt x="1056" y="1"/>
                      <a:pt x="831" y="1"/>
                    </a:cubicBez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4228" name="Google Shape;4228;p11"/>
              <p:cNvGrpSpPr/>
              <p:nvPr/>
            </p:nvGrpSpPr>
            <p:grpSpPr>
              <a:xfrm>
                <a:off x="291150" y="6875"/>
                <a:ext cx="984875" cy="885000"/>
                <a:chOff x="291150" y="6875"/>
                <a:chExt cx="984875" cy="885000"/>
              </a:xfrm>
            </p:grpSpPr>
            <p:sp>
              <p:nvSpPr>
                <p:cNvPr id="4229" name="Google Shape;4229;p11"/>
                <p:cNvSpPr/>
                <p:nvPr/>
              </p:nvSpPr>
              <p:spPr>
                <a:xfrm>
                  <a:off x="576350" y="142150"/>
                  <a:ext cx="151800" cy="10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4156" extrusionOk="0">
                      <a:moveTo>
                        <a:pt x="3779" y="1"/>
                      </a:moveTo>
                      <a:cubicBezTo>
                        <a:pt x="3312" y="1"/>
                        <a:pt x="2803" y="101"/>
                        <a:pt x="2302" y="310"/>
                      </a:cubicBezTo>
                      <a:cubicBezTo>
                        <a:pt x="834" y="911"/>
                        <a:pt x="0" y="2178"/>
                        <a:pt x="400" y="3179"/>
                      </a:cubicBezTo>
                      <a:cubicBezTo>
                        <a:pt x="683" y="3809"/>
                        <a:pt x="1403" y="4156"/>
                        <a:pt x="2276" y="4156"/>
                      </a:cubicBezTo>
                      <a:cubicBezTo>
                        <a:pt x="2745" y="4156"/>
                        <a:pt x="3257" y="4056"/>
                        <a:pt x="3770" y="3846"/>
                      </a:cubicBezTo>
                      <a:cubicBezTo>
                        <a:pt x="5237" y="3246"/>
                        <a:pt x="6071" y="1978"/>
                        <a:pt x="5638" y="977"/>
                      </a:cubicBezTo>
                      <a:cubicBezTo>
                        <a:pt x="5377" y="348"/>
                        <a:pt x="4650" y="1"/>
                        <a:pt x="3779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30" name="Google Shape;4230;p11"/>
                <p:cNvSpPr/>
                <p:nvPr/>
              </p:nvSpPr>
              <p:spPr>
                <a:xfrm>
                  <a:off x="828200" y="6875"/>
                  <a:ext cx="97575" cy="5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136" extrusionOk="0">
                      <a:moveTo>
                        <a:pt x="2182" y="1"/>
                      </a:moveTo>
                      <a:cubicBezTo>
                        <a:pt x="2069" y="1"/>
                        <a:pt x="1953" y="6"/>
                        <a:pt x="1835" y="17"/>
                      </a:cubicBezTo>
                      <a:cubicBezTo>
                        <a:pt x="801" y="117"/>
                        <a:pt x="0" y="718"/>
                        <a:pt x="67" y="1285"/>
                      </a:cubicBezTo>
                      <a:cubicBezTo>
                        <a:pt x="126" y="1789"/>
                        <a:pt x="845" y="2135"/>
                        <a:pt x="1731" y="2135"/>
                      </a:cubicBezTo>
                      <a:cubicBezTo>
                        <a:pt x="1841" y="2135"/>
                        <a:pt x="1954" y="2130"/>
                        <a:pt x="2068" y="2119"/>
                      </a:cubicBezTo>
                      <a:cubicBezTo>
                        <a:pt x="3136" y="2019"/>
                        <a:pt x="3903" y="1451"/>
                        <a:pt x="3836" y="851"/>
                      </a:cubicBezTo>
                      <a:cubicBezTo>
                        <a:pt x="3806" y="347"/>
                        <a:pt x="3091" y="1"/>
                        <a:pt x="2182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31" name="Google Shape;4231;p11"/>
                <p:cNvSpPr/>
                <p:nvPr/>
              </p:nvSpPr>
              <p:spPr>
                <a:xfrm>
                  <a:off x="327825" y="379000"/>
                  <a:ext cx="121775" cy="1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" h="5141" extrusionOk="0">
                      <a:moveTo>
                        <a:pt x="3167" y="1"/>
                      </a:moveTo>
                      <a:cubicBezTo>
                        <a:pt x="2369" y="1"/>
                        <a:pt x="1426" y="594"/>
                        <a:pt x="801" y="1544"/>
                      </a:cubicBezTo>
                      <a:cubicBezTo>
                        <a:pt x="1" y="2845"/>
                        <a:pt x="67" y="4379"/>
                        <a:pt x="968" y="4946"/>
                      </a:cubicBezTo>
                      <a:cubicBezTo>
                        <a:pt x="1191" y="5078"/>
                        <a:pt x="1443" y="5141"/>
                        <a:pt x="1710" y="5141"/>
                      </a:cubicBezTo>
                      <a:cubicBezTo>
                        <a:pt x="2524" y="5141"/>
                        <a:pt x="3467" y="4558"/>
                        <a:pt x="4070" y="3579"/>
                      </a:cubicBezTo>
                      <a:cubicBezTo>
                        <a:pt x="4871" y="2278"/>
                        <a:pt x="4804" y="777"/>
                        <a:pt x="3904" y="210"/>
                      </a:cubicBezTo>
                      <a:cubicBezTo>
                        <a:pt x="3686" y="67"/>
                        <a:pt x="3435" y="1"/>
                        <a:pt x="316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32" name="Google Shape;4232;p11"/>
                <p:cNvSpPr/>
                <p:nvPr/>
              </p:nvSpPr>
              <p:spPr>
                <a:xfrm>
                  <a:off x="443750" y="604550"/>
                  <a:ext cx="225175" cy="18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7" h="7260" extrusionOk="0">
                      <a:moveTo>
                        <a:pt x="3787" y="1"/>
                      </a:moveTo>
                      <a:cubicBezTo>
                        <a:pt x="2617" y="1"/>
                        <a:pt x="1553" y="492"/>
                        <a:pt x="968" y="1428"/>
                      </a:cubicBezTo>
                      <a:cubicBezTo>
                        <a:pt x="0" y="3029"/>
                        <a:pt x="768" y="5298"/>
                        <a:pt x="2702" y="6499"/>
                      </a:cubicBezTo>
                      <a:cubicBezTo>
                        <a:pt x="3506" y="7011"/>
                        <a:pt x="4390" y="7259"/>
                        <a:pt x="5221" y="7259"/>
                      </a:cubicBezTo>
                      <a:cubicBezTo>
                        <a:pt x="6390" y="7259"/>
                        <a:pt x="7454" y="6768"/>
                        <a:pt x="8039" y="5831"/>
                      </a:cubicBezTo>
                      <a:cubicBezTo>
                        <a:pt x="9007" y="4230"/>
                        <a:pt x="8240" y="1962"/>
                        <a:pt x="6305" y="761"/>
                      </a:cubicBezTo>
                      <a:cubicBezTo>
                        <a:pt x="5501" y="249"/>
                        <a:pt x="4617" y="1"/>
                        <a:pt x="378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33" name="Google Shape;4233;p11"/>
                <p:cNvSpPr/>
                <p:nvPr/>
              </p:nvSpPr>
              <p:spPr>
                <a:xfrm>
                  <a:off x="930750" y="604625"/>
                  <a:ext cx="345275" cy="28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1" h="11490" extrusionOk="0">
                      <a:moveTo>
                        <a:pt x="6308" y="1"/>
                      </a:moveTo>
                      <a:cubicBezTo>
                        <a:pt x="4406" y="1"/>
                        <a:pt x="2622" y="857"/>
                        <a:pt x="1635" y="2459"/>
                      </a:cubicBezTo>
                      <a:cubicBezTo>
                        <a:pt x="1" y="5028"/>
                        <a:pt x="1035" y="8630"/>
                        <a:pt x="3937" y="10465"/>
                      </a:cubicBezTo>
                      <a:cubicBezTo>
                        <a:pt x="5064" y="11157"/>
                        <a:pt x="6300" y="11489"/>
                        <a:pt x="7487" y="11489"/>
                      </a:cubicBezTo>
                      <a:cubicBezTo>
                        <a:pt x="9391" y="11489"/>
                        <a:pt x="11170" y="10633"/>
                        <a:pt x="12176" y="9031"/>
                      </a:cubicBezTo>
                      <a:cubicBezTo>
                        <a:pt x="13811" y="6462"/>
                        <a:pt x="12743" y="2860"/>
                        <a:pt x="9841" y="1025"/>
                      </a:cubicBezTo>
                      <a:cubicBezTo>
                        <a:pt x="8727" y="333"/>
                        <a:pt x="7494" y="1"/>
                        <a:pt x="6308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34" name="Google Shape;4234;p11"/>
                <p:cNvSpPr/>
                <p:nvPr/>
              </p:nvSpPr>
              <p:spPr>
                <a:xfrm>
                  <a:off x="665575" y="410450"/>
                  <a:ext cx="72575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3" h="1974" extrusionOk="0">
                      <a:moveTo>
                        <a:pt x="1141" y="0"/>
                      </a:moveTo>
                      <a:cubicBezTo>
                        <a:pt x="676" y="0"/>
                        <a:pt x="284" y="203"/>
                        <a:pt x="167" y="553"/>
                      </a:cubicBezTo>
                      <a:cubicBezTo>
                        <a:pt x="0" y="1020"/>
                        <a:pt x="434" y="1587"/>
                        <a:pt x="1168" y="1854"/>
                      </a:cubicBezTo>
                      <a:cubicBezTo>
                        <a:pt x="1382" y="1935"/>
                        <a:pt x="1596" y="1973"/>
                        <a:pt x="1795" y="1973"/>
                      </a:cubicBezTo>
                      <a:cubicBezTo>
                        <a:pt x="2247" y="1973"/>
                        <a:pt x="2620" y="1778"/>
                        <a:pt x="2736" y="1453"/>
                      </a:cubicBezTo>
                      <a:cubicBezTo>
                        <a:pt x="2902" y="953"/>
                        <a:pt x="2469" y="386"/>
                        <a:pt x="1768" y="119"/>
                      </a:cubicBezTo>
                      <a:cubicBezTo>
                        <a:pt x="1557" y="38"/>
                        <a:pt x="1342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235" name="Google Shape;4235;p11"/>
                <p:cNvSpPr/>
                <p:nvPr/>
              </p:nvSpPr>
              <p:spPr>
                <a:xfrm>
                  <a:off x="291150" y="714825"/>
                  <a:ext cx="74225" cy="12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9" h="4843" extrusionOk="0">
                      <a:moveTo>
                        <a:pt x="417" y="1"/>
                      </a:moveTo>
                      <a:cubicBezTo>
                        <a:pt x="387" y="1"/>
                        <a:pt x="359" y="7"/>
                        <a:pt x="334" y="19"/>
                      </a:cubicBezTo>
                      <a:cubicBezTo>
                        <a:pt x="0" y="186"/>
                        <a:pt x="234" y="1387"/>
                        <a:pt x="867" y="2721"/>
                      </a:cubicBezTo>
                      <a:cubicBezTo>
                        <a:pt x="1452" y="3952"/>
                        <a:pt x="2150" y="4842"/>
                        <a:pt x="2543" y="4842"/>
                      </a:cubicBezTo>
                      <a:cubicBezTo>
                        <a:pt x="2576" y="4842"/>
                        <a:pt x="2607" y="4836"/>
                        <a:pt x="2635" y="4823"/>
                      </a:cubicBezTo>
                      <a:cubicBezTo>
                        <a:pt x="2969" y="4689"/>
                        <a:pt x="2702" y="3455"/>
                        <a:pt x="2068" y="2121"/>
                      </a:cubicBezTo>
                      <a:cubicBezTo>
                        <a:pt x="1513" y="918"/>
                        <a:pt x="787" y="1"/>
                        <a:pt x="41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4236" name="Google Shape;4236;p11"/>
              <p:cNvGrpSpPr/>
              <p:nvPr/>
            </p:nvGrpSpPr>
            <p:grpSpPr>
              <a:xfrm>
                <a:off x="287800" y="-9475"/>
                <a:ext cx="1029100" cy="1074800"/>
                <a:chOff x="287800" y="-9475"/>
                <a:chExt cx="1029100" cy="1074800"/>
              </a:xfrm>
            </p:grpSpPr>
            <p:sp>
              <p:nvSpPr>
                <p:cNvPr id="4237" name="Google Shape;4237;p11"/>
                <p:cNvSpPr/>
                <p:nvPr/>
              </p:nvSpPr>
              <p:spPr>
                <a:xfrm>
                  <a:off x="1029175" y="202425"/>
                  <a:ext cx="58400" cy="5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6" h="2174" extrusionOk="0">
                      <a:moveTo>
                        <a:pt x="534" y="1"/>
                      </a:moveTo>
                      <a:cubicBezTo>
                        <a:pt x="500" y="67"/>
                        <a:pt x="434" y="134"/>
                        <a:pt x="400" y="201"/>
                      </a:cubicBezTo>
                      <a:cubicBezTo>
                        <a:pt x="0" y="935"/>
                        <a:pt x="33" y="1769"/>
                        <a:pt x="567" y="2069"/>
                      </a:cubicBezTo>
                      <a:cubicBezTo>
                        <a:pt x="685" y="2140"/>
                        <a:pt x="817" y="2173"/>
                        <a:pt x="954" y="2173"/>
                      </a:cubicBezTo>
                      <a:cubicBezTo>
                        <a:pt x="1397" y="2173"/>
                        <a:pt x="1904" y="1821"/>
                        <a:pt x="2235" y="1235"/>
                      </a:cubicBezTo>
                      <a:cubicBezTo>
                        <a:pt x="2268" y="1168"/>
                        <a:pt x="2302" y="1102"/>
                        <a:pt x="2335" y="1035"/>
                      </a:cubicBezTo>
                      <a:lnTo>
                        <a:pt x="2335" y="1035"/>
                      </a:lnTo>
                      <a:cubicBezTo>
                        <a:pt x="2010" y="1485"/>
                        <a:pt x="1553" y="1767"/>
                        <a:pt x="1148" y="1767"/>
                      </a:cubicBezTo>
                      <a:cubicBezTo>
                        <a:pt x="1013" y="1767"/>
                        <a:pt x="884" y="1735"/>
                        <a:pt x="767" y="1669"/>
                      </a:cubicBezTo>
                      <a:cubicBezTo>
                        <a:pt x="300" y="1402"/>
                        <a:pt x="234" y="668"/>
                        <a:pt x="5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grpSp>
              <p:nvGrpSpPr>
                <p:cNvPr id="4238" name="Google Shape;4238;p11"/>
                <p:cNvGrpSpPr/>
                <p:nvPr/>
              </p:nvGrpSpPr>
              <p:grpSpPr>
                <a:xfrm>
                  <a:off x="287800" y="-9475"/>
                  <a:ext cx="1029100" cy="1074800"/>
                  <a:chOff x="287800" y="-9475"/>
                  <a:chExt cx="1029100" cy="1074800"/>
                </a:xfrm>
              </p:grpSpPr>
              <p:sp>
                <p:nvSpPr>
                  <p:cNvPr id="4239" name="Google Shape;4239;p11"/>
                  <p:cNvSpPr/>
                  <p:nvPr/>
                </p:nvSpPr>
                <p:spPr>
                  <a:xfrm>
                    <a:off x="537975" y="115625"/>
                    <a:ext cx="202675" cy="142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07" h="5708" extrusionOk="0">
                        <a:moveTo>
                          <a:pt x="5699" y="1"/>
                        </a:moveTo>
                        <a:cubicBezTo>
                          <a:pt x="4996" y="1"/>
                          <a:pt x="4230" y="153"/>
                          <a:pt x="3470" y="471"/>
                        </a:cubicBezTo>
                        <a:cubicBezTo>
                          <a:pt x="1268" y="1371"/>
                          <a:pt x="1" y="3306"/>
                          <a:pt x="635" y="4774"/>
                        </a:cubicBezTo>
                        <a:cubicBezTo>
                          <a:pt x="768" y="5141"/>
                          <a:pt x="1068" y="5474"/>
                          <a:pt x="1402" y="5708"/>
                        </a:cubicBezTo>
                        <a:cubicBezTo>
                          <a:pt x="1235" y="5541"/>
                          <a:pt x="1102" y="5341"/>
                          <a:pt x="1001" y="5107"/>
                        </a:cubicBezTo>
                        <a:cubicBezTo>
                          <a:pt x="368" y="3640"/>
                          <a:pt x="1635" y="1705"/>
                          <a:pt x="3837" y="804"/>
                        </a:cubicBezTo>
                        <a:cubicBezTo>
                          <a:pt x="4597" y="487"/>
                          <a:pt x="5373" y="336"/>
                          <a:pt x="6085" y="336"/>
                        </a:cubicBezTo>
                        <a:cubicBezTo>
                          <a:pt x="6872" y="336"/>
                          <a:pt x="7581" y="521"/>
                          <a:pt x="8107" y="871"/>
                        </a:cubicBezTo>
                        <a:cubicBezTo>
                          <a:pt x="7560" y="304"/>
                          <a:pt x="6692" y="1"/>
                          <a:pt x="5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grpSp>
                <p:nvGrpSpPr>
                  <p:cNvPr id="4240" name="Google Shape;4240;p11"/>
                  <p:cNvGrpSpPr/>
                  <p:nvPr/>
                </p:nvGrpSpPr>
                <p:grpSpPr>
                  <a:xfrm>
                    <a:off x="287800" y="-9475"/>
                    <a:ext cx="1029100" cy="1074800"/>
                    <a:chOff x="287800" y="-9475"/>
                    <a:chExt cx="1029100" cy="1074800"/>
                  </a:xfrm>
                </p:grpSpPr>
                <p:sp>
                  <p:nvSpPr>
                    <p:cNvPr id="4241" name="Google Shape;4241;p11"/>
                    <p:cNvSpPr/>
                    <p:nvPr/>
                  </p:nvSpPr>
                  <p:spPr>
                    <a:xfrm>
                      <a:off x="585525" y="152400"/>
                      <a:ext cx="142625" cy="9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05" h="3761" extrusionOk="0">
                          <a:moveTo>
                            <a:pt x="4804" y="0"/>
                          </a:moveTo>
                          <a:lnTo>
                            <a:pt x="4804" y="0"/>
                          </a:lnTo>
                          <a:cubicBezTo>
                            <a:pt x="5070" y="968"/>
                            <a:pt x="4270" y="2135"/>
                            <a:pt x="2869" y="2736"/>
                          </a:cubicBezTo>
                          <a:cubicBezTo>
                            <a:pt x="2369" y="2932"/>
                            <a:pt x="1869" y="3026"/>
                            <a:pt x="1410" y="3026"/>
                          </a:cubicBezTo>
                          <a:cubicBezTo>
                            <a:pt x="858" y="3026"/>
                            <a:pt x="364" y="2891"/>
                            <a:pt x="0" y="2636"/>
                          </a:cubicBezTo>
                          <a:lnTo>
                            <a:pt x="0" y="2636"/>
                          </a:lnTo>
                          <a:cubicBezTo>
                            <a:pt x="0" y="2669"/>
                            <a:pt x="33" y="2736"/>
                            <a:pt x="33" y="2769"/>
                          </a:cubicBezTo>
                          <a:cubicBezTo>
                            <a:pt x="316" y="3399"/>
                            <a:pt x="1037" y="3760"/>
                            <a:pt x="1912" y="3760"/>
                          </a:cubicBezTo>
                          <a:cubicBezTo>
                            <a:pt x="2379" y="3760"/>
                            <a:pt x="2891" y="3657"/>
                            <a:pt x="3403" y="3436"/>
                          </a:cubicBezTo>
                          <a:cubicBezTo>
                            <a:pt x="4837" y="2836"/>
                            <a:pt x="5704" y="1568"/>
                            <a:pt x="5271" y="567"/>
                          </a:cubicBezTo>
                          <a:cubicBezTo>
                            <a:pt x="5170" y="334"/>
                            <a:pt x="5004" y="134"/>
                            <a:pt x="480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42" name="Google Shape;4242;p11"/>
                    <p:cNvSpPr/>
                    <p:nvPr/>
                  </p:nvSpPr>
                  <p:spPr>
                    <a:xfrm>
                      <a:off x="799000" y="-9475"/>
                      <a:ext cx="131775" cy="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71" h="3273" extrusionOk="0">
                          <a:moveTo>
                            <a:pt x="3523" y="0"/>
                          </a:moveTo>
                          <a:cubicBezTo>
                            <a:pt x="3328" y="0"/>
                            <a:pt x="3132" y="13"/>
                            <a:pt x="2936" y="37"/>
                          </a:cubicBezTo>
                          <a:cubicBezTo>
                            <a:pt x="1268" y="237"/>
                            <a:pt x="1" y="1138"/>
                            <a:pt x="101" y="2072"/>
                          </a:cubicBezTo>
                          <a:cubicBezTo>
                            <a:pt x="167" y="2606"/>
                            <a:pt x="668" y="3039"/>
                            <a:pt x="1402" y="3273"/>
                          </a:cubicBezTo>
                          <a:cubicBezTo>
                            <a:pt x="968" y="3106"/>
                            <a:pt x="634" y="2706"/>
                            <a:pt x="534" y="2239"/>
                          </a:cubicBezTo>
                          <a:cubicBezTo>
                            <a:pt x="434" y="1305"/>
                            <a:pt x="1702" y="404"/>
                            <a:pt x="3370" y="204"/>
                          </a:cubicBezTo>
                          <a:cubicBezTo>
                            <a:pt x="3562" y="184"/>
                            <a:pt x="3753" y="173"/>
                            <a:pt x="3945" y="173"/>
                          </a:cubicBezTo>
                          <a:cubicBezTo>
                            <a:pt x="4387" y="173"/>
                            <a:pt x="4829" y="231"/>
                            <a:pt x="5271" y="371"/>
                          </a:cubicBezTo>
                          <a:cubicBezTo>
                            <a:pt x="4717" y="119"/>
                            <a:pt x="4125" y="0"/>
                            <a:pt x="3523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43" name="Google Shape;4243;p11"/>
                    <p:cNvSpPr/>
                    <p:nvPr/>
                  </p:nvSpPr>
                  <p:spPr>
                    <a:xfrm>
                      <a:off x="850700" y="6450"/>
                      <a:ext cx="75075" cy="53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03" h="2137" extrusionOk="0">
                          <a:moveTo>
                            <a:pt x="1368" y="1"/>
                          </a:moveTo>
                          <a:lnTo>
                            <a:pt x="1368" y="1"/>
                          </a:lnTo>
                          <a:cubicBezTo>
                            <a:pt x="1835" y="168"/>
                            <a:pt x="2169" y="434"/>
                            <a:pt x="2202" y="768"/>
                          </a:cubicBezTo>
                          <a:cubicBezTo>
                            <a:pt x="2269" y="1368"/>
                            <a:pt x="1468" y="1935"/>
                            <a:pt x="434" y="2036"/>
                          </a:cubicBezTo>
                          <a:lnTo>
                            <a:pt x="1" y="2036"/>
                          </a:lnTo>
                          <a:cubicBezTo>
                            <a:pt x="238" y="2100"/>
                            <a:pt x="489" y="2137"/>
                            <a:pt x="744" y="2137"/>
                          </a:cubicBezTo>
                          <a:cubicBezTo>
                            <a:pt x="885" y="2137"/>
                            <a:pt x="1026" y="2126"/>
                            <a:pt x="1168" y="2102"/>
                          </a:cubicBezTo>
                          <a:cubicBezTo>
                            <a:pt x="2236" y="2036"/>
                            <a:pt x="3003" y="1468"/>
                            <a:pt x="2936" y="868"/>
                          </a:cubicBezTo>
                          <a:cubicBezTo>
                            <a:pt x="2903" y="368"/>
                            <a:pt x="2202" y="34"/>
                            <a:pt x="1368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44" name="Google Shape;4244;p11"/>
                    <p:cNvSpPr/>
                    <p:nvPr/>
                  </p:nvSpPr>
                  <p:spPr>
                    <a:xfrm>
                      <a:off x="402050" y="357025"/>
                      <a:ext cx="71750" cy="97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70" h="3891" extrusionOk="0">
                          <a:moveTo>
                            <a:pt x="873" y="0"/>
                          </a:moveTo>
                          <a:cubicBezTo>
                            <a:pt x="576" y="0"/>
                            <a:pt x="277" y="75"/>
                            <a:pt x="1" y="221"/>
                          </a:cubicBezTo>
                          <a:cubicBezTo>
                            <a:pt x="167" y="177"/>
                            <a:pt x="338" y="155"/>
                            <a:pt x="507" y="155"/>
                          </a:cubicBezTo>
                          <a:cubicBezTo>
                            <a:pt x="846" y="155"/>
                            <a:pt x="1179" y="244"/>
                            <a:pt x="1468" y="421"/>
                          </a:cubicBezTo>
                          <a:cubicBezTo>
                            <a:pt x="2436" y="1022"/>
                            <a:pt x="2636" y="2490"/>
                            <a:pt x="2035" y="3891"/>
                          </a:cubicBezTo>
                          <a:cubicBezTo>
                            <a:pt x="2869" y="2456"/>
                            <a:pt x="2769" y="855"/>
                            <a:pt x="1768" y="255"/>
                          </a:cubicBezTo>
                          <a:cubicBezTo>
                            <a:pt x="1495" y="83"/>
                            <a:pt x="1186" y="0"/>
                            <a:pt x="873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45" name="Google Shape;4245;p11"/>
                    <p:cNvSpPr/>
                    <p:nvPr/>
                  </p:nvSpPr>
                  <p:spPr>
                    <a:xfrm>
                      <a:off x="287800" y="400900"/>
                      <a:ext cx="156800" cy="142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72" h="5717" extrusionOk="0">
                          <a:moveTo>
                            <a:pt x="1502" y="1"/>
                          </a:moveTo>
                          <a:lnTo>
                            <a:pt x="1502" y="1"/>
                          </a:lnTo>
                          <a:cubicBezTo>
                            <a:pt x="1402" y="134"/>
                            <a:pt x="1302" y="268"/>
                            <a:pt x="1201" y="401"/>
                          </a:cubicBezTo>
                          <a:cubicBezTo>
                            <a:pt x="1" y="2336"/>
                            <a:pt x="101" y="4571"/>
                            <a:pt x="1435" y="5405"/>
                          </a:cubicBezTo>
                          <a:cubicBezTo>
                            <a:pt x="1765" y="5616"/>
                            <a:pt x="2145" y="5716"/>
                            <a:pt x="2548" y="5716"/>
                          </a:cubicBezTo>
                          <a:cubicBezTo>
                            <a:pt x="3731" y="5716"/>
                            <a:pt x="5109" y="4855"/>
                            <a:pt x="6005" y="3437"/>
                          </a:cubicBezTo>
                          <a:cubicBezTo>
                            <a:pt x="6105" y="3270"/>
                            <a:pt x="6172" y="3136"/>
                            <a:pt x="6272" y="2970"/>
                          </a:cubicBezTo>
                          <a:lnTo>
                            <a:pt x="6272" y="2970"/>
                          </a:lnTo>
                          <a:cubicBezTo>
                            <a:pt x="5371" y="4162"/>
                            <a:pt x="4150" y="4876"/>
                            <a:pt x="3077" y="4876"/>
                          </a:cubicBezTo>
                          <a:cubicBezTo>
                            <a:pt x="2679" y="4876"/>
                            <a:pt x="2302" y="4778"/>
                            <a:pt x="1969" y="4571"/>
                          </a:cubicBezTo>
                          <a:cubicBezTo>
                            <a:pt x="734" y="3803"/>
                            <a:pt x="568" y="1802"/>
                            <a:pt x="15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46" name="Google Shape;4246;p11"/>
                    <p:cNvSpPr/>
                    <p:nvPr/>
                  </p:nvSpPr>
                  <p:spPr>
                    <a:xfrm>
                      <a:off x="340350" y="378875"/>
                      <a:ext cx="1092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70" h="4151" extrusionOk="0">
                          <a:moveTo>
                            <a:pt x="2650" y="1"/>
                          </a:moveTo>
                          <a:cubicBezTo>
                            <a:pt x="1855" y="1"/>
                            <a:pt x="921" y="581"/>
                            <a:pt x="300" y="1549"/>
                          </a:cubicBezTo>
                          <a:cubicBezTo>
                            <a:pt x="200" y="1749"/>
                            <a:pt x="67" y="1949"/>
                            <a:pt x="0" y="2183"/>
                          </a:cubicBezTo>
                          <a:cubicBezTo>
                            <a:pt x="587" y="1548"/>
                            <a:pt x="1307" y="1179"/>
                            <a:pt x="1938" y="1179"/>
                          </a:cubicBezTo>
                          <a:cubicBezTo>
                            <a:pt x="2203" y="1179"/>
                            <a:pt x="2452" y="1244"/>
                            <a:pt x="2669" y="1382"/>
                          </a:cubicBezTo>
                          <a:cubicBezTo>
                            <a:pt x="3436" y="1849"/>
                            <a:pt x="3603" y="3017"/>
                            <a:pt x="3136" y="4151"/>
                          </a:cubicBezTo>
                          <a:cubicBezTo>
                            <a:pt x="3302" y="3984"/>
                            <a:pt x="3436" y="3784"/>
                            <a:pt x="3569" y="3584"/>
                          </a:cubicBezTo>
                          <a:cubicBezTo>
                            <a:pt x="4370" y="2283"/>
                            <a:pt x="4303" y="782"/>
                            <a:pt x="3403" y="215"/>
                          </a:cubicBezTo>
                          <a:cubicBezTo>
                            <a:pt x="3181" y="69"/>
                            <a:pt x="2924" y="1"/>
                            <a:pt x="265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47" name="Google Shape;4247;p11"/>
                    <p:cNvSpPr/>
                    <p:nvPr/>
                  </p:nvSpPr>
                  <p:spPr>
                    <a:xfrm>
                      <a:off x="453750" y="604375"/>
                      <a:ext cx="211025" cy="134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41" h="5372" extrusionOk="0">
                          <a:moveTo>
                            <a:pt x="3411" y="1"/>
                          </a:moveTo>
                          <a:cubicBezTo>
                            <a:pt x="2232" y="1"/>
                            <a:pt x="1157" y="493"/>
                            <a:pt x="568" y="1435"/>
                          </a:cubicBezTo>
                          <a:cubicBezTo>
                            <a:pt x="101" y="2236"/>
                            <a:pt x="1" y="3237"/>
                            <a:pt x="334" y="4137"/>
                          </a:cubicBezTo>
                          <a:cubicBezTo>
                            <a:pt x="401" y="3970"/>
                            <a:pt x="468" y="3804"/>
                            <a:pt x="568" y="3670"/>
                          </a:cubicBezTo>
                          <a:cubicBezTo>
                            <a:pt x="1157" y="2728"/>
                            <a:pt x="2232" y="2236"/>
                            <a:pt x="3411" y="2236"/>
                          </a:cubicBezTo>
                          <a:cubicBezTo>
                            <a:pt x="4235" y="2236"/>
                            <a:pt x="5109" y="2476"/>
                            <a:pt x="5905" y="2970"/>
                          </a:cubicBezTo>
                          <a:cubicBezTo>
                            <a:pt x="6806" y="3537"/>
                            <a:pt x="7473" y="4371"/>
                            <a:pt x="7840" y="5371"/>
                          </a:cubicBezTo>
                          <a:cubicBezTo>
                            <a:pt x="8440" y="3804"/>
                            <a:pt x="7673" y="1836"/>
                            <a:pt x="5905" y="735"/>
                          </a:cubicBezTo>
                          <a:cubicBezTo>
                            <a:pt x="5109" y="241"/>
                            <a:pt x="4235" y="1"/>
                            <a:pt x="341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48" name="Google Shape;4248;p11"/>
                    <p:cNvSpPr/>
                    <p:nvPr/>
                  </p:nvSpPr>
                  <p:spPr>
                    <a:xfrm>
                      <a:off x="422900" y="701950"/>
                      <a:ext cx="288575" cy="145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43" h="5831" extrusionOk="0">
                          <a:moveTo>
                            <a:pt x="0" y="1"/>
                          </a:moveTo>
                          <a:lnTo>
                            <a:pt x="0" y="1"/>
                          </a:lnTo>
                          <a:cubicBezTo>
                            <a:pt x="101" y="1835"/>
                            <a:pt x="1301" y="3737"/>
                            <a:pt x="3269" y="4871"/>
                          </a:cubicBezTo>
                          <a:cubicBezTo>
                            <a:pt x="4372" y="5520"/>
                            <a:pt x="5561" y="5830"/>
                            <a:pt x="6680" y="5830"/>
                          </a:cubicBezTo>
                          <a:cubicBezTo>
                            <a:pt x="8439" y="5830"/>
                            <a:pt x="10026" y="5063"/>
                            <a:pt x="10842" y="3637"/>
                          </a:cubicBezTo>
                          <a:cubicBezTo>
                            <a:pt x="11409" y="2569"/>
                            <a:pt x="11542" y="1335"/>
                            <a:pt x="11175" y="167"/>
                          </a:cubicBezTo>
                          <a:lnTo>
                            <a:pt x="11175" y="167"/>
                          </a:lnTo>
                          <a:cubicBezTo>
                            <a:pt x="11208" y="968"/>
                            <a:pt x="11008" y="1769"/>
                            <a:pt x="10641" y="2469"/>
                          </a:cubicBezTo>
                          <a:cubicBezTo>
                            <a:pt x="9803" y="3880"/>
                            <a:pt x="8213" y="4639"/>
                            <a:pt x="6455" y="4639"/>
                          </a:cubicBezTo>
                          <a:cubicBezTo>
                            <a:pt x="5344" y="4639"/>
                            <a:pt x="4167" y="4336"/>
                            <a:pt x="3069" y="3703"/>
                          </a:cubicBezTo>
                          <a:cubicBezTo>
                            <a:pt x="1602" y="2903"/>
                            <a:pt x="534" y="1568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49" name="Google Shape;4249;p11"/>
                    <p:cNvSpPr/>
                    <p:nvPr/>
                  </p:nvSpPr>
                  <p:spPr>
                    <a:xfrm>
                      <a:off x="638050" y="930425"/>
                      <a:ext cx="175150" cy="10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06" h="4038" extrusionOk="0">
                          <a:moveTo>
                            <a:pt x="2438" y="0"/>
                          </a:moveTo>
                          <a:cubicBezTo>
                            <a:pt x="1532" y="0"/>
                            <a:pt x="748" y="336"/>
                            <a:pt x="334" y="1002"/>
                          </a:cubicBezTo>
                          <a:cubicBezTo>
                            <a:pt x="101" y="1369"/>
                            <a:pt x="1" y="1836"/>
                            <a:pt x="67" y="2270"/>
                          </a:cubicBezTo>
                          <a:cubicBezTo>
                            <a:pt x="67" y="1970"/>
                            <a:pt x="167" y="1669"/>
                            <a:pt x="334" y="1403"/>
                          </a:cubicBezTo>
                          <a:cubicBezTo>
                            <a:pt x="748" y="754"/>
                            <a:pt x="1532" y="417"/>
                            <a:pt x="2438" y="417"/>
                          </a:cubicBezTo>
                          <a:cubicBezTo>
                            <a:pt x="3210" y="417"/>
                            <a:pt x="4072" y="662"/>
                            <a:pt x="4871" y="1169"/>
                          </a:cubicBezTo>
                          <a:cubicBezTo>
                            <a:pt x="6072" y="1903"/>
                            <a:pt x="6805" y="3037"/>
                            <a:pt x="6906" y="4038"/>
                          </a:cubicBezTo>
                          <a:cubicBezTo>
                            <a:pt x="7006" y="2937"/>
                            <a:pt x="6238" y="1603"/>
                            <a:pt x="4871" y="735"/>
                          </a:cubicBezTo>
                          <a:cubicBezTo>
                            <a:pt x="4073" y="244"/>
                            <a:pt x="3211" y="0"/>
                            <a:pt x="24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50" name="Google Shape;4250;p11"/>
                    <p:cNvSpPr/>
                    <p:nvPr/>
                  </p:nvSpPr>
                  <p:spPr>
                    <a:xfrm>
                      <a:off x="655575" y="987150"/>
                      <a:ext cx="131775" cy="78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71" h="3127" extrusionOk="0">
                          <a:moveTo>
                            <a:pt x="167" y="1"/>
                          </a:moveTo>
                          <a:lnTo>
                            <a:pt x="167" y="1"/>
                          </a:lnTo>
                          <a:cubicBezTo>
                            <a:pt x="0" y="835"/>
                            <a:pt x="567" y="1902"/>
                            <a:pt x="1635" y="2569"/>
                          </a:cubicBezTo>
                          <a:cubicBezTo>
                            <a:pt x="2225" y="2942"/>
                            <a:pt x="2866" y="3127"/>
                            <a:pt x="3440" y="3127"/>
                          </a:cubicBezTo>
                          <a:cubicBezTo>
                            <a:pt x="4098" y="3127"/>
                            <a:pt x="4667" y="2884"/>
                            <a:pt x="4970" y="2403"/>
                          </a:cubicBezTo>
                          <a:cubicBezTo>
                            <a:pt x="5237" y="1902"/>
                            <a:pt x="5271" y="1302"/>
                            <a:pt x="5004" y="801"/>
                          </a:cubicBezTo>
                          <a:lnTo>
                            <a:pt x="5004" y="801"/>
                          </a:lnTo>
                          <a:cubicBezTo>
                            <a:pt x="4970" y="968"/>
                            <a:pt x="4904" y="1135"/>
                            <a:pt x="4837" y="1302"/>
                          </a:cubicBezTo>
                          <a:cubicBezTo>
                            <a:pt x="4531" y="1770"/>
                            <a:pt x="3952" y="2015"/>
                            <a:pt x="3286" y="2015"/>
                          </a:cubicBezTo>
                          <a:cubicBezTo>
                            <a:pt x="2717" y="2015"/>
                            <a:pt x="2084" y="1837"/>
                            <a:pt x="1501" y="1469"/>
                          </a:cubicBezTo>
                          <a:cubicBezTo>
                            <a:pt x="901" y="1102"/>
                            <a:pt x="434" y="60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51" name="Google Shape;4251;p11"/>
                    <p:cNvSpPr/>
                    <p:nvPr/>
                  </p:nvSpPr>
                  <p:spPr>
                    <a:xfrm>
                      <a:off x="938275" y="604625"/>
                      <a:ext cx="313575" cy="232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43" h="9298" extrusionOk="0">
                          <a:moveTo>
                            <a:pt x="5993" y="1"/>
                          </a:moveTo>
                          <a:cubicBezTo>
                            <a:pt x="4092" y="1"/>
                            <a:pt x="2321" y="857"/>
                            <a:pt x="1334" y="2459"/>
                          </a:cubicBezTo>
                          <a:cubicBezTo>
                            <a:pt x="0" y="4594"/>
                            <a:pt x="434" y="7363"/>
                            <a:pt x="2268" y="9298"/>
                          </a:cubicBezTo>
                          <a:cubicBezTo>
                            <a:pt x="2035" y="8063"/>
                            <a:pt x="2268" y="6762"/>
                            <a:pt x="2936" y="5695"/>
                          </a:cubicBezTo>
                          <a:cubicBezTo>
                            <a:pt x="3938" y="4099"/>
                            <a:pt x="5705" y="3244"/>
                            <a:pt x="7592" y="3244"/>
                          </a:cubicBezTo>
                          <a:cubicBezTo>
                            <a:pt x="8782" y="3244"/>
                            <a:pt x="10019" y="3584"/>
                            <a:pt x="11141" y="4294"/>
                          </a:cubicBezTo>
                          <a:cubicBezTo>
                            <a:pt x="11675" y="4594"/>
                            <a:pt x="12142" y="4994"/>
                            <a:pt x="12542" y="5428"/>
                          </a:cubicBezTo>
                          <a:cubicBezTo>
                            <a:pt x="12242" y="3593"/>
                            <a:pt x="11141" y="1992"/>
                            <a:pt x="9540" y="1025"/>
                          </a:cubicBezTo>
                          <a:cubicBezTo>
                            <a:pt x="8413" y="333"/>
                            <a:pt x="7178" y="1"/>
                            <a:pt x="5993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52" name="Google Shape;4252;p11"/>
                    <p:cNvSpPr/>
                    <p:nvPr/>
                  </p:nvSpPr>
                  <p:spPr>
                    <a:xfrm>
                      <a:off x="908250" y="722800"/>
                      <a:ext cx="396975" cy="249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879" h="9963" extrusionOk="0">
                          <a:moveTo>
                            <a:pt x="15411" y="1"/>
                          </a:moveTo>
                          <a:cubicBezTo>
                            <a:pt x="15445" y="1568"/>
                            <a:pt x="15011" y="3103"/>
                            <a:pt x="14177" y="4437"/>
                          </a:cubicBezTo>
                          <a:cubicBezTo>
                            <a:pt x="12613" y="6926"/>
                            <a:pt x="9974" y="8309"/>
                            <a:pt x="7324" y="8309"/>
                          </a:cubicBezTo>
                          <a:cubicBezTo>
                            <a:pt x="5960" y="8309"/>
                            <a:pt x="4593" y="7943"/>
                            <a:pt x="3369" y="7172"/>
                          </a:cubicBezTo>
                          <a:cubicBezTo>
                            <a:pt x="1635" y="6105"/>
                            <a:pt x="434" y="4370"/>
                            <a:pt x="0" y="2369"/>
                          </a:cubicBezTo>
                          <a:lnTo>
                            <a:pt x="0" y="2369"/>
                          </a:lnTo>
                          <a:cubicBezTo>
                            <a:pt x="0" y="5004"/>
                            <a:pt x="1335" y="7439"/>
                            <a:pt x="3536" y="8840"/>
                          </a:cubicBezTo>
                          <a:cubicBezTo>
                            <a:pt x="4772" y="9600"/>
                            <a:pt x="6142" y="9962"/>
                            <a:pt x="7506" y="9962"/>
                          </a:cubicBezTo>
                          <a:cubicBezTo>
                            <a:pt x="10156" y="9962"/>
                            <a:pt x="12780" y="8593"/>
                            <a:pt x="14344" y="6105"/>
                          </a:cubicBezTo>
                          <a:cubicBezTo>
                            <a:pt x="15478" y="4270"/>
                            <a:pt x="15878" y="2102"/>
                            <a:pt x="1541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53" name="Google Shape;4253;p11"/>
                    <p:cNvSpPr/>
                    <p:nvPr/>
                  </p:nvSpPr>
                  <p:spPr>
                    <a:xfrm>
                      <a:off x="663900" y="426750"/>
                      <a:ext cx="87600" cy="46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04" h="1846" extrusionOk="0">
                          <a:moveTo>
                            <a:pt x="3103" y="1"/>
                          </a:moveTo>
                          <a:lnTo>
                            <a:pt x="3103" y="1"/>
                          </a:lnTo>
                          <a:cubicBezTo>
                            <a:pt x="3270" y="268"/>
                            <a:pt x="3303" y="568"/>
                            <a:pt x="3203" y="835"/>
                          </a:cubicBezTo>
                          <a:cubicBezTo>
                            <a:pt x="3038" y="1307"/>
                            <a:pt x="2504" y="1579"/>
                            <a:pt x="1876" y="1579"/>
                          </a:cubicBezTo>
                          <a:cubicBezTo>
                            <a:pt x="1616" y="1579"/>
                            <a:pt x="1341" y="1533"/>
                            <a:pt x="1068" y="1435"/>
                          </a:cubicBezTo>
                          <a:cubicBezTo>
                            <a:pt x="668" y="1302"/>
                            <a:pt x="301" y="1035"/>
                            <a:pt x="1" y="735"/>
                          </a:cubicBezTo>
                          <a:lnTo>
                            <a:pt x="1" y="735"/>
                          </a:lnTo>
                          <a:cubicBezTo>
                            <a:pt x="301" y="1202"/>
                            <a:pt x="735" y="1535"/>
                            <a:pt x="1235" y="1702"/>
                          </a:cubicBezTo>
                          <a:cubicBezTo>
                            <a:pt x="1517" y="1799"/>
                            <a:pt x="1800" y="1846"/>
                            <a:pt x="2064" y="1846"/>
                          </a:cubicBezTo>
                          <a:cubicBezTo>
                            <a:pt x="2705" y="1846"/>
                            <a:pt x="3238" y="1574"/>
                            <a:pt x="3403" y="1102"/>
                          </a:cubicBezTo>
                          <a:cubicBezTo>
                            <a:pt x="3503" y="701"/>
                            <a:pt x="3403" y="301"/>
                            <a:pt x="3103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54" name="Google Shape;4254;p11"/>
                    <p:cNvSpPr/>
                    <p:nvPr/>
                  </p:nvSpPr>
                  <p:spPr>
                    <a:xfrm>
                      <a:off x="668075" y="411250"/>
                      <a:ext cx="62575" cy="39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3" h="1589" extrusionOk="0">
                          <a:moveTo>
                            <a:pt x="1034" y="1"/>
                          </a:moveTo>
                          <a:cubicBezTo>
                            <a:pt x="572" y="1"/>
                            <a:pt x="183" y="197"/>
                            <a:pt x="67" y="521"/>
                          </a:cubicBezTo>
                          <a:cubicBezTo>
                            <a:pt x="0" y="954"/>
                            <a:pt x="167" y="1355"/>
                            <a:pt x="534" y="1588"/>
                          </a:cubicBezTo>
                          <a:cubicBezTo>
                            <a:pt x="401" y="1388"/>
                            <a:pt x="334" y="1121"/>
                            <a:pt x="401" y="888"/>
                          </a:cubicBezTo>
                          <a:cubicBezTo>
                            <a:pt x="517" y="538"/>
                            <a:pt x="910" y="335"/>
                            <a:pt x="1375" y="335"/>
                          </a:cubicBezTo>
                          <a:cubicBezTo>
                            <a:pt x="1576" y="335"/>
                            <a:pt x="1790" y="373"/>
                            <a:pt x="2002" y="454"/>
                          </a:cubicBezTo>
                          <a:cubicBezTo>
                            <a:pt x="2169" y="521"/>
                            <a:pt x="2335" y="621"/>
                            <a:pt x="2502" y="721"/>
                          </a:cubicBezTo>
                          <a:cubicBezTo>
                            <a:pt x="2302" y="454"/>
                            <a:pt x="2002" y="221"/>
                            <a:pt x="1668" y="120"/>
                          </a:cubicBezTo>
                          <a:cubicBezTo>
                            <a:pt x="1454" y="39"/>
                            <a:pt x="1237" y="1"/>
                            <a:pt x="10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55" name="Google Shape;4255;p11"/>
                    <p:cNvSpPr/>
                    <p:nvPr/>
                  </p:nvSpPr>
                  <p:spPr>
                    <a:xfrm>
                      <a:off x="968300" y="402275"/>
                      <a:ext cx="55875" cy="51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5" h="2048" extrusionOk="0">
                          <a:moveTo>
                            <a:pt x="874" y="1"/>
                          </a:moveTo>
                          <a:cubicBezTo>
                            <a:pt x="553" y="1"/>
                            <a:pt x="229" y="127"/>
                            <a:pt x="0" y="379"/>
                          </a:cubicBezTo>
                          <a:cubicBezTo>
                            <a:pt x="89" y="354"/>
                            <a:pt x="178" y="343"/>
                            <a:pt x="268" y="343"/>
                          </a:cubicBezTo>
                          <a:cubicBezTo>
                            <a:pt x="412" y="343"/>
                            <a:pt x="556" y="372"/>
                            <a:pt x="701" y="413"/>
                          </a:cubicBezTo>
                          <a:cubicBezTo>
                            <a:pt x="1268" y="580"/>
                            <a:pt x="1635" y="1180"/>
                            <a:pt x="1501" y="1747"/>
                          </a:cubicBezTo>
                          <a:cubicBezTo>
                            <a:pt x="1468" y="1847"/>
                            <a:pt x="1401" y="1947"/>
                            <a:pt x="1334" y="2047"/>
                          </a:cubicBezTo>
                          <a:cubicBezTo>
                            <a:pt x="1701" y="1981"/>
                            <a:pt x="1968" y="1747"/>
                            <a:pt x="2102" y="1413"/>
                          </a:cubicBezTo>
                          <a:cubicBezTo>
                            <a:pt x="2235" y="846"/>
                            <a:pt x="1901" y="246"/>
                            <a:pt x="1301" y="79"/>
                          </a:cubicBezTo>
                          <a:cubicBezTo>
                            <a:pt x="1165" y="27"/>
                            <a:pt x="1020" y="1"/>
                            <a:pt x="87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56" name="Google Shape;4256;p11"/>
                    <p:cNvSpPr/>
                    <p:nvPr/>
                  </p:nvSpPr>
                  <p:spPr>
                    <a:xfrm>
                      <a:off x="928250" y="385050"/>
                      <a:ext cx="116775" cy="92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71" h="3685" extrusionOk="0">
                          <a:moveTo>
                            <a:pt x="1002" y="1"/>
                          </a:moveTo>
                          <a:cubicBezTo>
                            <a:pt x="668" y="234"/>
                            <a:pt x="401" y="601"/>
                            <a:pt x="301" y="1002"/>
                          </a:cubicBezTo>
                          <a:cubicBezTo>
                            <a:pt x="1" y="2069"/>
                            <a:pt x="801" y="3237"/>
                            <a:pt x="2069" y="3570"/>
                          </a:cubicBezTo>
                          <a:cubicBezTo>
                            <a:pt x="2309" y="3647"/>
                            <a:pt x="2556" y="3685"/>
                            <a:pt x="2802" y="3685"/>
                          </a:cubicBezTo>
                          <a:cubicBezTo>
                            <a:pt x="3509" y="3685"/>
                            <a:pt x="4200" y="3373"/>
                            <a:pt x="4671" y="2803"/>
                          </a:cubicBezTo>
                          <a:lnTo>
                            <a:pt x="4671" y="2803"/>
                          </a:lnTo>
                          <a:cubicBezTo>
                            <a:pt x="4248" y="3070"/>
                            <a:pt x="3767" y="3203"/>
                            <a:pt x="3285" y="3203"/>
                          </a:cubicBezTo>
                          <a:cubicBezTo>
                            <a:pt x="3044" y="3203"/>
                            <a:pt x="2803" y="3170"/>
                            <a:pt x="2569" y="3103"/>
                          </a:cubicBezTo>
                          <a:cubicBezTo>
                            <a:pt x="1268" y="2736"/>
                            <a:pt x="468" y="1602"/>
                            <a:pt x="768" y="535"/>
                          </a:cubicBezTo>
                          <a:cubicBezTo>
                            <a:pt x="835" y="335"/>
                            <a:pt x="902" y="168"/>
                            <a:pt x="10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57" name="Google Shape;4257;p11"/>
                    <p:cNvSpPr/>
                    <p:nvPr/>
                  </p:nvSpPr>
                  <p:spPr>
                    <a:xfrm>
                      <a:off x="1281000" y="450100"/>
                      <a:ext cx="35900" cy="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1171" extrusionOk="0">
                          <a:moveTo>
                            <a:pt x="1302" y="1"/>
                          </a:moveTo>
                          <a:cubicBezTo>
                            <a:pt x="1302" y="201"/>
                            <a:pt x="1235" y="401"/>
                            <a:pt x="1102" y="568"/>
                          </a:cubicBezTo>
                          <a:cubicBezTo>
                            <a:pt x="971" y="786"/>
                            <a:pt x="741" y="904"/>
                            <a:pt x="504" y="904"/>
                          </a:cubicBezTo>
                          <a:cubicBezTo>
                            <a:pt x="378" y="904"/>
                            <a:pt x="250" y="871"/>
                            <a:pt x="134" y="801"/>
                          </a:cubicBezTo>
                          <a:cubicBezTo>
                            <a:pt x="68" y="735"/>
                            <a:pt x="34" y="701"/>
                            <a:pt x="1" y="635"/>
                          </a:cubicBezTo>
                          <a:lnTo>
                            <a:pt x="1" y="635"/>
                          </a:lnTo>
                          <a:cubicBezTo>
                            <a:pt x="1" y="801"/>
                            <a:pt x="68" y="935"/>
                            <a:pt x="201" y="1068"/>
                          </a:cubicBezTo>
                          <a:cubicBezTo>
                            <a:pt x="317" y="1138"/>
                            <a:pt x="444" y="1171"/>
                            <a:pt x="572" y="1171"/>
                          </a:cubicBezTo>
                          <a:cubicBezTo>
                            <a:pt x="811" y="1171"/>
                            <a:pt x="1049" y="1053"/>
                            <a:pt x="1202" y="835"/>
                          </a:cubicBezTo>
                          <a:cubicBezTo>
                            <a:pt x="1369" y="601"/>
                            <a:pt x="1435" y="301"/>
                            <a:pt x="13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58" name="Google Shape;4258;p11"/>
                    <p:cNvSpPr/>
                    <p:nvPr/>
                  </p:nvSpPr>
                  <p:spPr>
                    <a:xfrm>
                      <a:off x="1272675" y="269325"/>
                      <a:ext cx="37550" cy="30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2" h="1228" extrusionOk="0">
                          <a:moveTo>
                            <a:pt x="742" y="1"/>
                          </a:moveTo>
                          <a:cubicBezTo>
                            <a:pt x="650" y="1"/>
                            <a:pt x="557" y="19"/>
                            <a:pt x="467" y="60"/>
                          </a:cubicBezTo>
                          <a:cubicBezTo>
                            <a:pt x="267" y="127"/>
                            <a:pt x="134" y="227"/>
                            <a:pt x="0" y="360"/>
                          </a:cubicBezTo>
                          <a:cubicBezTo>
                            <a:pt x="100" y="294"/>
                            <a:pt x="167" y="260"/>
                            <a:pt x="267" y="227"/>
                          </a:cubicBezTo>
                          <a:cubicBezTo>
                            <a:pt x="365" y="186"/>
                            <a:pt x="464" y="167"/>
                            <a:pt x="561" y="167"/>
                          </a:cubicBezTo>
                          <a:cubicBezTo>
                            <a:pt x="863" y="167"/>
                            <a:pt x="1142" y="349"/>
                            <a:pt x="1268" y="627"/>
                          </a:cubicBezTo>
                          <a:cubicBezTo>
                            <a:pt x="1301" y="861"/>
                            <a:pt x="1268" y="1061"/>
                            <a:pt x="1135" y="1228"/>
                          </a:cubicBezTo>
                          <a:cubicBezTo>
                            <a:pt x="1368" y="1094"/>
                            <a:pt x="1501" y="761"/>
                            <a:pt x="1435" y="460"/>
                          </a:cubicBezTo>
                          <a:cubicBezTo>
                            <a:pt x="1309" y="183"/>
                            <a:pt x="1030" y="1"/>
                            <a:pt x="74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59" name="Google Shape;4259;p11"/>
                    <p:cNvSpPr/>
                    <p:nvPr/>
                  </p:nvSpPr>
                  <p:spPr>
                    <a:xfrm>
                      <a:off x="1056675" y="63975"/>
                      <a:ext cx="76750" cy="40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70" h="1603" extrusionOk="0">
                          <a:moveTo>
                            <a:pt x="1257" y="1"/>
                          </a:moveTo>
                          <a:cubicBezTo>
                            <a:pt x="638" y="1"/>
                            <a:pt x="145" y="242"/>
                            <a:pt x="68" y="602"/>
                          </a:cubicBezTo>
                          <a:cubicBezTo>
                            <a:pt x="1" y="969"/>
                            <a:pt x="334" y="1336"/>
                            <a:pt x="868" y="1603"/>
                          </a:cubicBezTo>
                          <a:cubicBezTo>
                            <a:pt x="701" y="1469"/>
                            <a:pt x="635" y="1236"/>
                            <a:pt x="668" y="1035"/>
                          </a:cubicBezTo>
                          <a:cubicBezTo>
                            <a:pt x="745" y="676"/>
                            <a:pt x="1219" y="435"/>
                            <a:pt x="1844" y="435"/>
                          </a:cubicBezTo>
                          <a:cubicBezTo>
                            <a:pt x="2030" y="435"/>
                            <a:pt x="2229" y="456"/>
                            <a:pt x="2436" y="502"/>
                          </a:cubicBezTo>
                          <a:cubicBezTo>
                            <a:pt x="2636" y="535"/>
                            <a:pt x="2870" y="602"/>
                            <a:pt x="3070" y="702"/>
                          </a:cubicBezTo>
                          <a:cubicBezTo>
                            <a:pt x="2736" y="368"/>
                            <a:pt x="2303" y="135"/>
                            <a:pt x="1836" y="68"/>
                          </a:cubicBezTo>
                          <a:cubicBezTo>
                            <a:pt x="1637" y="22"/>
                            <a:pt x="1441" y="1"/>
                            <a:pt x="125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60" name="Google Shape;4260;p11"/>
                    <p:cNvSpPr/>
                    <p:nvPr/>
                  </p:nvSpPr>
                  <p:spPr>
                    <a:xfrm>
                      <a:off x="298650" y="709675"/>
                      <a:ext cx="79250" cy="127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70" h="5085" extrusionOk="0">
                          <a:moveTo>
                            <a:pt x="454" y="1"/>
                          </a:moveTo>
                          <a:cubicBezTo>
                            <a:pt x="364" y="1"/>
                            <a:pt x="279" y="20"/>
                            <a:pt x="200" y="59"/>
                          </a:cubicBezTo>
                          <a:cubicBezTo>
                            <a:pt x="134" y="92"/>
                            <a:pt x="67" y="159"/>
                            <a:pt x="0" y="225"/>
                          </a:cubicBezTo>
                          <a:cubicBezTo>
                            <a:pt x="401" y="359"/>
                            <a:pt x="1201" y="1159"/>
                            <a:pt x="1802" y="2360"/>
                          </a:cubicBezTo>
                          <a:cubicBezTo>
                            <a:pt x="2202" y="3194"/>
                            <a:pt x="2335" y="4128"/>
                            <a:pt x="2168" y="5062"/>
                          </a:cubicBezTo>
                          <a:cubicBezTo>
                            <a:pt x="2224" y="5076"/>
                            <a:pt x="2279" y="5084"/>
                            <a:pt x="2334" y="5084"/>
                          </a:cubicBezTo>
                          <a:cubicBezTo>
                            <a:pt x="2412" y="5084"/>
                            <a:pt x="2491" y="5068"/>
                            <a:pt x="2569" y="5029"/>
                          </a:cubicBezTo>
                          <a:cubicBezTo>
                            <a:pt x="3169" y="4729"/>
                            <a:pt x="3136" y="3394"/>
                            <a:pt x="2469" y="2027"/>
                          </a:cubicBezTo>
                          <a:cubicBezTo>
                            <a:pt x="1888" y="837"/>
                            <a:pt x="1056" y="1"/>
                            <a:pt x="45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61" name="Google Shape;4261;p11"/>
                    <p:cNvSpPr/>
                    <p:nvPr/>
                  </p:nvSpPr>
                  <p:spPr>
                    <a:xfrm>
                      <a:off x="308650" y="758650"/>
                      <a:ext cx="56725" cy="7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69" h="3090" extrusionOk="0">
                          <a:moveTo>
                            <a:pt x="1201" y="1"/>
                          </a:moveTo>
                          <a:lnTo>
                            <a:pt x="1201" y="1"/>
                          </a:lnTo>
                          <a:cubicBezTo>
                            <a:pt x="1702" y="1168"/>
                            <a:pt x="1869" y="2169"/>
                            <a:pt x="1568" y="2336"/>
                          </a:cubicBezTo>
                          <a:cubicBezTo>
                            <a:pt x="1546" y="2346"/>
                            <a:pt x="1521" y="2351"/>
                            <a:pt x="1494" y="2351"/>
                          </a:cubicBezTo>
                          <a:cubicBezTo>
                            <a:pt x="1167" y="2351"/>
                            <a:pt x="555" y="1616"/>
                            <a:pt x="1" y="568"/>
                          </a:cubicBezTo>
                          <a:lnTo>
                            <a:pt x="1" y="568"/>
                          </a:lnTo>
                          <a:cubicBezTo>
                            <a:pt x="34" y="701"/>
                            <a:pt x="101" y="835"/>
                            <a:pt x="167" y="968"/>
                          </a:cubicBezTo>
                          <a:cubicBezTo>
                            <a:pt x="752" y="2199"/>
                            <a:pt x="1478" y="3089"/>
                            <a:pt x="1849" y="3089"/>
                          </a:cubicBezTo>
                          <a:cubicBezTo>
                            <a:pt x="1881" y="3089"/>
                            <a:pt x="1909" y="3083"/>
                            <a:pt x="1935" y="3070"/>
                          </a:cubicBezTo>
                          <a:cubicBezTo>
                            <a:pt x="2269" y="2936"/>
                            <a:pt x="2002" y="1702"/>
                            <a:pt x="1368" y="368"/>
                          </a:cubicBezTo>
                          <a:cubicBezTo>
                            <a:pt x="1335" y="268"/>
                            <a:pt x="1268" y="134"/>
                            <a:pt x="120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  <p:sp>
                  <p:nvSpPr>
                    <p:cNvPr id="4262" name="Google Shape;4262;p11"/>
                    <p:cNvSpPr/>
                    <p:nvPr/>
                  </p:nvSpPr>
                  <p:spPr>
                    <a:xfrm>
                      <a:off x="1252650" y="269975"/>
                      <a:ext cx="57575" cy="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303" h="1886" extrusionOk="0">
                          <a:moveTo>
                            <a:pt x="535" y="1"/>
                          </a:moveTo>
                          <a:lnTo>
                            <a:pt x="535" y="1"/>
                          </a:lnTo>
                          <a:cubicBezTo>
                            <a:pt x="168" y="268"/>
                            <a:pt x="1" y="735"/>
                            <a:pt x="134" y="1168"/>
                          </a:cubicBezTo>
                          <a:cubicBezTo>
                            <a:pt x="311" y="1623"/>
                            <a:pt x="736" y="1886"/>
                            <a:pt x="1193" y="1886"/>
                          </a:cubicBezTo>
                          <a:cubicBezTo>
                            <a:pt x="1339" y="1886"/>
                            <a:pt x="1489" y="1859"/>
                            <a:pt x="1635" y="1802"/>
                          </a:cubicBezTo>
                          <a:cubicBezTo>
                            <a:pt x="1902" y="1702"/>
                            <a:pt x="2136" y="1535"/>
                            <a:pt x="2302" y="1335"/>
                          </a:cubicBezTo>
                          <a:lnTo>
                            <a:pt x="2302" y="1335"/>
                          </a:lnTo>
                          <a:cubicBezTo>
                            <a:pt x="2169" y="1435"/>
                            <a:pt x="2036" y="1502"/>
                            <a:pt x="1869" y="1568"/>
                          </a:cubicBezTo>
                          <a:cubicBezTo>
                            <a:pt x="1729" y="1623"/>
                            <a:pt x="1586" y="1648"/>
                            <a:pt x="1446" y="1648"/>
                          </a:cubicBezTo>
                          <a:cubicBezTo>
                            <a:pt x="982" y="1648"/>
                            <a:pt x="547" y="1370"/>
                            <a:pt x="368" y="935"/>
                          </a:cubicBezTo>
                          <a:cubicBezTo>
                            <a:pt x="268" y="601"/>
                            <a:pt x="334" y="268"/>
                            <a:pt x="535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p:txBody>
                </p:sp>
              </p:grpSp>
            </p:grpSp>
          </p:grpSp>
        </p:grpSp>
      </p:grpSp>
      <p:sp>
        <p:nvSpPr>
          <p:cNvPr id="4263" name="Google Shape;4263;p11"/>
          <p:cNvSpPr txBox="1">
            <a:spLocks noGrp="1"/>
          </p:cNvSpPr>
          <p:nvPr>
            <p:ph type="title" hasCustomPrompt="1"/>
          </p:nvPr>
        </p:nvSpPr>
        <p:spPr>
          <a:xfrm>
            <a:off x="1509200" y="1766133"/>
            <a:ext cx="91736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264" name="Google Shape;4264;p11"/>
          <p:cNvSpPr txBox="1">
            <a:spLocks noGrp="1"/>
          </p:cNvSpPr>
          <p:nvPr>
            <p:ph type="body" idx="1"/>
          </p:nvPr>
        </p:nvSpPr>
        <p:spPr>
          <a:xfrm>
            <a:off x="1509000" y="4705700"/>
            <a:ext cx="91736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57189" algn="ctr" rtl="0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algn="ctr" rtl="0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algn="ctr" rtl="0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algn="ctr" rtl="0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algn="ctr" rtl="0">
              <a:spcBef>
                <a:spcPts val="2133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algn="ctr" rtl="0">
              <a:spcBef>
                <a:spcPts val="2133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algn="ctr" rtl="0">
              <a:spcBef>
                <a:spcPts val="2133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algn="ctr" rtl="0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1683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ig Shoulders Text"/>
              <a:buNone/>
              <a:defRPr sz="3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338800" cy="46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  <a:defRPr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7195711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orient="horz" pos="2900">
          <p15:clr>
            <a:srgbClr val="EA4335"/>
          </p15:clr>
        </p15:guide>
        <p15:guide id="3" pos="449">
          <p15:clr>
            <a:srgbClr val="EA4335"/>
          </p15:clr>
        </p15:guide>
        <p15:guide id="4" pos="5311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4" name="Google Shape;19644;p44"/>
          <p:cNvSpPr txBox="1">
            <a:spLocks noGrp="1"/>
          </p:cNvSpPr>
          <p:nvPr>
            <p:ph type="ctrTitle"/>
          </p:nvPr>
        </p:nvSpPr>
        <p:spPr>
          <a:xfrm>
            <a:off x="1000134" y="966171"/>
            <a:ext cx="10290000" cy="149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Миссия Аполлон-11</a:t>
            </a:r>
            <a:endParaRPr dirty="0"/>
          </a:p>
        </p:txBody>
      </p:sp>
      <p:sp>
        <p:nvSpPr>
          <p:cNvPr id="19645" name="Google Shape;19645;p44"/>
          <p:cNvSpPr txBox="1">
            <a:spLocks noGrp="1"/>
          </p:cNvSpPr>
          <p:nvPr>
            <p:ph type="subTitle" idx="1"/>
          </p:nvPr>
        </p:nvSpPr>
        <p:spPr>
          <a:xfrm>
            <a:off x="3809200" y="4172228"/>
            <a:ext cx="4573600" cy="52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ru-RU" dirty="0">
                <a:latin typeface="Aptos Narrow" panose="020B0004020202020204" pitchFamily="34" charset="0"/>
              </a:rPr>
              <a:t>Группа М8О-108БВ-24</a:t>
            </a:r>
          </a:p>
          <a:p>
            <a:pPr marL="0" indent="0"/>
            <a:endParaRPr dirty="0"/>
          </a:p>
        </p:txBody>
      </p:sp>
      <p:cxnSp>
        <p:nvCxnSpPr>
          <p:cNvPr id="19646" name="Google Shape;19646;p44"/>
          <p:cNvCxnSpPr/>
          <p:nvPr/>
        </p:nvCxnSpPr>
        <p:spPr>
          <a:xfrm>
            <a:off x="1985200" y="4015105"/>
            <a:ext cx="8225600" cy="0"/>
          </a:xfrm>
          <a:prstGeom prst="straightConnector1">
            <a:avLst/>
          </a:prstGeom>
          <a:noFill/>
          <a:ln w="19050" cap="flat" cmpd="sng">
            <a:solidFill>
              <a:srgbClr val="708EC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47" name="Google Shape;19647;p44"/>
          <p:cNvSpPr txBox="1">
            <a:spLocks noGrp="1"/>
          </p:cNvSpPr>
          <p:nvPr>
            <p:ph type="ctrTitle"/>
          </p:nvPr>
        </p:nvSpPr>
        <p:spPr>
          <a:xfrm>
            <a:off x="2032334" y="3023400"/>
            <a:ext cx="8225600" cy="811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sz="2400" dirty="0">
                <a:latin typeface="Aptos Narrow" panose="020B0004020202020204" pitchFamily="34" charset="0"/>
              </a:rPr>
              <a:t>Команда «</a:t>
            </a:r>
            <a:r>
              <a:rPr lang="en-US" sz="2400" dirty="0">
                <a:latin typeface="Aptos Narrow" panose="020B0004020202020204" pitchFamily="34" charset="0"/>
              </a:rPr>
              <a:t>No boys and Egor</a:t>
            </a:r>
            <a:r>
              <a:rPr lang="ru-RU" sz="2400" dirty="0">
                <a:latin typeface="Aptos Narrow" panose="020B0004020202020204" pitchFamily="34" charset="0"/>
              </a:rPr>
              <a:t>»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C1C844-FAF3-4AC7-A06A-EF3299ECF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000" y="453438"/>
            <a:ext cx="10290000" cy="763600"/>
          </a:xfrm>
        </p:spPr>
        <p:txBody>
          <a:bodyPr/>
          <a:lstStyle/>
          <a:p>
            <a:r>
              <a:rPr lang="ru-RU" dirty="0"/>
              <a:t>Физическая и математическая модели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E1C8A5E-4E71-47F7-808B-6B1684E174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761" y="1488161"/>
            <a:ext cx="3498680" cy="417200"/>
          </a:xfrm>
        </p:spPr>
        <p:txBody>
          <a:bodyPr/>
          <a:lstStyle/>
          <a:p>
            <a:r>
              <a:rPr lang="ru-RU" sz="2000" dirty="0"/>
              <a:t>Сила сопротивления воздуха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Подзаголовок 3">
                <a:extLst>
                  <a:ext uri="{FF2B5EF4-FFF2-40B4-BE49-F238E27FC236}">
                    <a16:creationId xmlns:a16="http://schemas.microsoft.com/office/drawing/2014/main" id="{897B8BEF-094A-4E8A-AA62-F7F73129CA20}"/>
                  </a:ext>
                </a:extLst>
              </p:cNvPr>
              <p:cNvSpPr>
                <a:spLocks noGrp="1"/>
              </p:cNvSpPr>
              <p:nvPr>
                <p:ph type="subTitle" idx="2"/>
              </p:nvPr>
            </p:nvSpPr>
            <p:spPr>
              <a:xfrm>
                <a:off x="1412901" y="2147116"/>
                <a:ext cx="2332400" cy="76360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u-RU" i="1"/>
                        </m:ctrlPr>
                      </m:sSubPr>
                      <m:e>
                        <m:r>
                          <a:rPr lang="ru-RU" i="1"/>
                          <m:t>𝐹</m:t>
                        </m:r>
                      </m:e>
                      <m:sub>
                        <m:r>
                          <a:rPr lang="ru-RU" i="1"/>
                          <m:t>𝑐</m:t>
                        </m:r>
                      </m:sub>
                    </m:sSub>
                    <m:r>
                      <a:rPr lang="ru-RU" i="1"/>
                      <m:t>= </m:t>
                    </m:r>
                    <m:sSub>
                      <m:sSubPr>
                        <m:ctrlPr>
                          <a:rPr lang="ru-RU" i="1"/>
                        </m:ctrlPr>
                      </m:sSubPr>
                      <m:e>
                        <m:r>
                          <a:rPr lang="ru-RU" i="1"/>
                          <m:t>𝐶</m:t>
                        </m:r>
                      </m:e>
                      <m:sub>
                        <m:r>
                          <a:rPr lang="ru-RU" i="1"/>
                          <m:t>𝐹</m:t>
                        </m:r>
                      </m:sub>
                    </m:sSub>
                    <m:f>
                      <m:fPr>
                        <m:ctrlPr>
                          <a:rPr lang="ru-RU" i="1"/>
                        </m:ctrlPr>
                      </m:fPr>
                      <m:num>
                        <m:r>
                          <a:rPr lang="ru-RU" i="1"/>
                          <m:t>𝑝</m:t>
                        </m:r>
                        <m:sSup>
                          <m:sSupPr>
                            <m:ctrlPr>
                              <a:rPr lang="ru-RU" i="1"/>
                            </m:ctrlPr>
                          </m:sSupPr>
                          <m:e>
                            <m:r>
                              <a:rPr lang="ru-RU" i="1"/>
                              <m:t>𝑢</m:t>
                            </m:r>
                          </m:e>
                          <m:sup>
                            <m:r>
                              <a:rPr lang="ru-RU" i="1"/>
                              <m:t>2</m:t>
                            </m:r>
                          </m:sup>
                        </m:sSup>
                      </m:num>
                      <m:den>
                        <m:r>
                          <a:rPr lang="ru-RU" i="1"/>
                          <m:t>2</m:t>
                        </m:r>
                      </m:den>
                    </m:f>
                    <m:r>
                      <a:rPr lang="ru-RU" i="1"/>
                      <m:t>𝑆</m:t>
                    </m:r>
                  </m:oMath>
                </a14:m>
                <a:r>
                  <a:rPr lang="ru-RU" dirty="0"/>
                  <a:t> </a:t>
                </a:r>
              </a:p>
            </p:txBody>
          </p:sp>
        </mc:Choice>
        <mc:Fallback>
          <p:sp>
            <p:nvSpPr>
              <p:cNvPr id="4" name="Подзаголовок 3">
                <a:extLst>
                  <a:ext uri="{FF2B5EF4-FFF2-40B4-BE49-F238E27FC236}">
                    <a16:creationId xmlns:a16="http://schemas.microsoft.com/office/drawing/2014/main" id="{897B8BEF-094A-4E8A-AA62-F7F73129CA2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2"/>
              </p:nvPr>
            </p:nvSpPr>
            <p:spPr>
              <a:xfrm>
                <a:off x="1412901" y="2147116"/>
                <a:ext cx="2332400" cy="76360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Подзаголовок 4">
                <a:extLst>
                  <a:ext uri="{FF2B5EF4-FFF2-40B4-BE49-F238E27FC236}">
                    <a16:creationId xmlns:a16="http://schemas.microsoft.com/office/drawing/2014/main" id="{D5965EB3-C194-4D2E-BEEE-C2ABD0793823}"/>
                  </a:ext>
                </a:extLst>
              </p:cNvPr>
              <p:cNvSpPr>
                <a:spLocks noGrp="1"/>
              </p:cNvSpPr>
              <p:nvPr>
                <p:ph type="subTitle" idx="3"/>
              </p:nvPr>
            </p:nvSpPr>
            <p:spPr>
              <a:xfrm>
                <a:off x="829761" y="3429000"/>
                <a:ext cx="8330638" cy="2596508"/>
              </a:xfrm>
            </p:spPr>
            <p:txBody>
              <a:bodyPr/>
              <a:lstStyle/>
              <a:p>
                <a:pPr algn="l"/>
                <a14:m>
                  <m:oMath xmlns:m="http://schemas.openxmlformats.org/officeDocument/2006/math">
                    <m:sSub>
                      <m:sSubPr>
                        <m:ctrlPr>
                          <a:rPr lang="ru-RU" sz="1870" i="1" smtClean="0"/>
                        </m:ctrlPr>
                      </m:sSubPr>
                      <m:e>
                        <m:r>
                          <a:rPr lang="ru-RU" sz="1870" i="1"/>
                          <m:t>𝐶</m:t>
                        </m:r>
                      </m:e>
                      <m:sub>
                        <m:r>
                          <a:rPr lang="ru-RU" sz="1870" i="1"/>
                          <m:t>𝐹</m:t>
                        </m:r>
                      </m:sub>
                    </m:sSub>
                    <m:r>
                      <a:rPr lang="ru-RU" sz="1870" i="1"/>
                      <m:t>−</m:t>
                    </m:r>
                  </m:oMath>
                </a14:m>
                <a:r>
                  <a:rPr lang="ru-RU" sz="1870" dirty="0"/>
                  <a:t> коэффициент лобового сопротивления (безразмерная величина), который равен 0.2 для фигуры рассматриваемого корабля,</a:t>
                </a:r>
              </a:p>
              <a:p>
                <a:pPr algn="l"/>
                <a14:m>
                  <m:oMath xmlns:m="http://schemas.openxmlformats.org/officeDocument/2006/math">
                    <m:r>
                      <a:rPr lang="ru-RU" sz="1870" i="1"/>
                      <m:t>𝜌</m:t>
                    </m:r>
                    <m:r>
                      <a:rPr lang="ru-RU" sz="1870" i="1"/>
                      <m:t>− </m:t>
                    </m:r>
                  </m:oMath>
                </a14:m>
                <a:r>
                  <a:rPr lang="ru-RU" sz="1870" dirty="0"/>
                  <a:t> плотность воздуха</a:t>
                </a:r>
              </a:p>
              <a:p>
                <a:pPr algn="l"/>
                <a14:m>
                  <m:oMath xmlns:m="http://schemas.openxmlformats.org/officeDocument/2006/math">
                    <m:sSup>
                      <m:sSupPr>
                        <m:ctrlPr>
                          <a:rPr lang="ru-RU" sz="1870" i="1"/>
                        </m:ctrlPr>
                      </m:sSupPr>
                      <m:e>
                        <m:r>
                          <a:rPr lang="ru-RU" sz="1870" i="1"/>
                          <m:t>𝑢</m:t>
                        </m:r>
                      </m:e>
                      <m:sup>
                        <m:r>
                          <a:rPr lang="ru-RU" sz="1870" i="1"/>
                          <m:t>2</m:t>
                        </m:r>
                      </m:sup>
                    </m:sSup>
                    <m:r>
                      <a:rPr lang="ru-RU" sz="1870" i="1"/>
                      <m:t>−</m:t>
                    </m:r>
                  </m:oMath>
                </a14:m>
                <a:r>
                  <a:rPr lang="ru-RU" sz="1870" dirty="0"/>
                  <a:t> квадрат скорости</a:t>
                </a:r>
              </a:p>
              <a:p>
                <a:pPr algn="l"/>
                <a:r>
                  <a:rPr lang="ru-RU" sz="1870" dirty="0"/>
                  <a:t> </a:t>
                </a:r>
                <a14:m>
                  <m:oMath xmlns:m="http://schemas.openxmlformats.org/officeDocument/2006/math">
                    <m:r>
                      <a:rPr lang="ru-RU" sz="1870" i="1"/>
                      <m:t>𝑆</m:t>
                    </m:r>
                    <m:r>
                      <a:rPr lang="ru-RU" sz="1870" i="1"/>
                      <m:t> −площадь поперечного сечения.</m:t>
                    </m:r>
                  </m:oMath>
                </a14:m>
                <a:endParaRPr lang="ru-RU" sz="1870" dirty="0"/>
              </a:p>
              <a:p>
                <a:pPr algn="l"/>
                <a:r>
                  <a:rPr lang="ru-RU" sz="1870" dirty="0"/>
                  <a:t>Для упрощения расчетов примем температуру за постоянную величину, равную 300К. </a:t>
                </a:r>
              </a:p>
              <a:p>
                <a:pPr algn="l"/>
                <a:r>
                  <a:rPr lang="ru-RU" sz="1870" dirty="0"/>
                  <a:t>R </a:t>
                </a:r>
                <a14:m>
                  <m:oMath xmlns:m="http://schemas.openxmlformats.org/officeDocument/2006/math">
                    <m:r>
                      <a:rPr lang="ru-RU" sz="187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ru-RU" sz="1870" b="0" i="0" smtClean="0">
                        <a:latin typeface="Cambria Math" panose="02040503050406030204" pitchFamily="18" charset="0"/>
                      </a:rPr>
                      <m:t>г</m:t>
                    </m:r>
                  </m:oMath>
                </a14:m>
                <a:r>
                  <a:rPr lang="ru-RU" sz="1870" dirty="0" err="1"/>
                  <a:t>азовая</a:t>
                </a:r>
                <a:r>
                  <a:rPr lang="ru-RU" sz="1870" dirty="0"/>
                  <a:t> постоянная</a:t>
                </a:r>
                <a:r>
                  <a:rPr lang="en-US" sz="1870" dirty="0"/>
                  <a:t>; R </a:t>
                </a:r>
                <a:r>
                  <a:rPr lang="ru-RU" sz="1870" dirty="0"/>
                  <a:t>= 8,31</a:t>
                </a:r>
              </a:p>
            </p:txBody>
          </p:sp>
        </mc:Choice>
        <mc:Fallback>
          <p:sp>
            <p:nvSpPr>
              <p:cNvPr id="5" name="Подзаголовок 4">
                <a:extLst>
                  <a:ext uri="{FF2B5EF4-FFF2-40B4-BE49-F238E27FC236}">
                    <a16:creationId xmlns:a16="http://schemas.microsoft.com/office/drawing/2014/main" id="{D5965EB3-C194-4D2E-BEEE-C2ABD07938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3"/>
              </p:nvPr>
            </p:nvSpPr>
            <p:spPr>
              <a:xfrm>
                <a:off x="829761" y="3429000"/>
                <a:ext cx="8330638" cy="2596508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Подзаголовок 5">
                <a:extLst>
                  <a:ext uri="{FF2B5EF4-FFF2-40B4-BE49-F238E27FC236}">
                    <a16:creationId xmlns:a16="http://schemas.microsoft.com/office/drawing/2014/main" id="{805D976F-0AC7-49A7-9163-E71A86671035}"/>
                  </a:ext>
                </a:extLst>
              </p:cNvPr>
              <p:cNvSpPr>
                <a:spLocks noGrp="1"/>
              </p:cNvSpPr>
              <p:nvPr>
                <p:ph type="subTitle" idx="4"/>
              </p:nvPr>
            </p:nvSpPr>
            <p:spPr>
              <a:xfrm>
                <a:off x="8373360" y="5229168"/>
                <a:ext cx="2775800" cy="763600"/>
              </a:xfrm>
            </p:spPr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/>
                        <m:t> </m:t>
                      </m:r>
                      <m:r>
                        <a:rPr lang="ru-RU" i="1" smtClean="0"/>
                        <m:t>𝑚</m:t>
                      </m:r>
                      <m:d>
                        <m:d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i="1"/>
                            <m:t>𝑡</m:t>
                          </m:r>
                        </m:e>
                      </m:d>
                      <m:r>
                        <a:rPr lang="ru-RU" i="1"/>
                        <m:t>= </m:t>
                      </m:r>
                      <m:sSub>
                        <m:sSubPr>
                          <m:ctrlPr>
                            <a:rPr lang="ru-RU" i="1"/>
                          </m:ctrlPr>
                        </m:sSubPr>
                        <m:e>
                          <m:r>
                            <a:rPr lang="ru-RU" i="1"/>
                            <m:t>𝑀</m:t>
                          </m:r>
                        </m:e>
                        <m:sub>
                          <m:r>
                            <a:rPr lang="ru-RU" i="1"/>
                            <m:t>0</m:t>
                          </m:r>
                        </m:sub>
                      </m:sSub>
                      <m:r>
                        <a:rPr lang="ru-RU" i="1"/>
                        <m:t>−</m:t>
                      </m:r>
                      <m:r>
                        <a:rPr lang="ru-RU" i="1"/>
                        <m:t>𝑘𝑡</m:t>
                      </m:r>
                    </m:oMath>
                  </m:oMathPara>
                </a14:m>
                <a:endParaRPr lang="ru-RU" i="1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/>
                        <m:t>𝛼</m:t>
                      </m:r>
                      <m:r>
                        <a:rPr lang="ru-RU" i="1"/>
                        <m:t>(</m:t>
                      </m:r>
                      <m:r>
                        <a:rPr lang="ru-RU" i="1"/>
                        <m:t>𝑡</m:t>
                      </m:r>
                      <m:r>
                        <a:rPr lang="ru-RU" i="1"/>
                        <m:t>) = </m:t>
                      </m:r>
                      <m:r>
                        <a:rPr lang="ru-RU" i="1"/>
                        <m:t>𝛼</m:t>
                      </m:r>
                      <m:r>
                        <a:rPr lang="ru-RU" i="1"/>
                        <m:t> + </m:t>
                      </m:r>
                      <m:r>
                        <a:rPr lang="ru-RU" i="1"/>
                        <m:t>𝛽</m:t>
                      </m:r>
                      <m:r>
                        <a:rPr lang="ru-RU" i="1"/>
                        <m:t>𝑡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6" name="Подзаголовок 5">
                <a:extLst>
                  <a:ext uri="{FF2B5EF4-FFF2-40B4-BE49-F238E27FC236}">
                    <a16:creationId xmlns:a16="http://schemas.microsoft.com/office/drawing/2014/main" id="{805D976F-0AC7-49A7-9163-E71A866710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"/>
              </p:nvPr>
            </p:nvSpPr>
            <p:spPr>
              <a:xfrm>
                <a:off x="8373360" y="5229168"/>
                <a:ext cx="2775800" cy="763600"/>
              </a:xfrm>
              <a:blipFill>
                <a:blip r:embed="rId4"/>
                <a:stretch>
                  <a:fillRect b="-24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F9B7A078-EE36-4FC9-A0F1-4A88D7C0E93B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4446955" y="1488161"/>
            <a:ext cx="2332400" cy="417200"/>
          </a:xfrm>
        </p:spPr>
        <p:txBody>
          <a:bodyPr/>
          <a:lstStyle/>
          <a:p>
            <a:r>
              <a:rPr lang="ru-RU" sz="2000" dirty="0"/>
              <a:t>2-й закон Ньютона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Подзаголовок 7">
                <a:extLst>
                  <a:ext uri="{FF2B5EF4-FFF2-40B4-BE49-F238E27FC236}">
                    <a16:creationId xmlns:a16="http://schemas.microsoft.com/office/drawing/2014/main" id="{47853C4D-30E9-46FD-945F-9D9712F6158E}"/>
                  </a:ext>
                </a:extLst>
              </p:cNvPr>
              <p:cNvSpPr>
                <a:spLocks noGrp="1"/>
              </p:cNvSpPr>
              <p:nvPr>
                <p:ph type="subTitle" idx="6"/>
              </p:nvPr>
            </p:nvSpPr>
            <p:spPr>
              <a:xfrm>
                <a:off x="4328441" y="2041357"/>
                <a:ext cx="2332400" cy="763600"/>
              </a:xfrm>
            </p:spPr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/>
                        <m:t>𝑚</m:t>
                      </m:r>
                      <m:acc>
                        <m:accPr>
                          <m:chr m:val="̅"/>
                          <m:ctrlPr>
                            <a:rPr lang="ru-RU" i="1"/>
                          </m:ctrlPr>
                        </m:accPr>
                        <m:e>
                          <m:r>
                            <a:rPr lang="en-US" i="1"/>
                            <m:t>𝑎</m:t>
                          </m:r>
                        </m:e>
                      </m:acc>
                      <m:r>
                        <a:rPr lang="ru-RU"/>
                        <m:t> =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ru-RU" i="1"/>
                          </m:ctrlPr>
                        </m:naryPr>
                        <m:sub>
                          <m:r>
                            <a:rPr lang="ru-RU" i="1"/>
                            <m:t>𝑖</m:t>
                          </m:r>
                          <m:r>
                            <a:rPr lang="ru-RU" i="1"/>
                            <m:t>=1</m:t>
                          </m:r>
                        </m:sub>
                        <m:sup>
                          <m:r>
                            <a:rPr lang="ru-RU" i="1"/>
                            <m:t>𝑛</m:t>
                          </m:r>
                        </m:sup>
                        <m:e>
                          <m:acc>
                            <m:accPr>
                              <m:chr m:val="̅"/>
                              <m:ctrlPr>
                                <a:rPr lang="ru-RU" i="1"/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ru-RU" i="1"/>
                                  </m:ctrlPr>
                                </m:sSubPr>
                                <m:e>
                                  <m:r>
                                    <a:rPr lang="ru-RU" i="1"/>
                                    <m:t>𝐹</m:t>
                                  </m:r>
                                </m:e>
                                <m:sub>
                                  <m:r>
                                    <a:rPr lang="ru-RU" i="1"/>
                                    <m:t>𝑖</m:t>
                                  </m:r>
                                </m:sub>
                              </m:sSub>
                            </m:e>
                          </m:acc>
                        </m:e>
                      </m:nary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8" name="Подзаголовок 7">
                <a:extLst>
                  <a:ext uri="{FF2B5EF4-FFF2-40B4-BE49-F238E27FC236}">
                    <a16:creationId xmlns:a16="http://schemas.microsoft.com/office/drawing/2014/main" id="{47853C4D-30E9-46FD-945F-9D9712F615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6"/>
              </p:nvPr>
            </p:nvSpPr>
            <p:spPr>
              <a:xfrm>
                <a:off x="4328441" y="2041357"/>
                <a:ext cx="2332400" cy="763600"/>
              </a:xfrm>
              <a:blipFill>
                <a:blip r:embed="rId5"/>
                <a:stretch>
                  <a:fillRect b="-144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Подзаголовок 8">
                <a:extLst>
                  <a:ext uri="{FF2B5EF4-FFF2-40B4-BE49-F238E27FC236}">
                    <a16:creationId xmlns:a16="http://schemas.microsoft.com/office/drawing/2014/main" id="{4111B364-97C6-4328-93A4-9E896E5953BB}"/>
                  </a:ext>
                </a:extLst>
              </p:cNvPr>
              <p:cNvSpPr>
                <a:spLocks noGrp="1"/>
              </p:cNvSpPr>
              <p:nvPr>
                <p:ph type="subTitle" idx="7"/>
              </p:nvPr>
            </p:nvSpPr>
            <p:spPr>
              <a:xfrm>
                <a:off x="6930627" y="1954228"/>
                <a:ext cx="4077800" cy="1149376"/>
              </a:xfrm>
            </p:spPr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1870" i="1" smtClean="0">
                          <a:solidFill>
                            <a:schemeClr val="accent3"/>
                          </a:solidFill>
                        </a:rPr>
                        <m:t>𝜌</m:t>
                      </m:r>
                      <m:r>
                        <a:rPr lang="ru-RU" sz="1870" i="1" smtClean="0">
                          <a:solidFill>
                            <a:schemeClr val="accent3"/>
                          </a:solidFill>
                        </a:rPr>
                        <m:t>(</m:t>
                      </m:r>
                      <m:r>
                        <a:rPr lang="ru-RU" sz="1870" i="1" smtClean="0">
                          <a:solidFill>
                            <a:schemeClr val="accent3"/>
                          </a:solidFill>
                        </a:rPr>
                        <m:t>𝑦</m:t>
                      </m:r>
                      <m:r>
                        <a:rPr lang="ru-RU" sz="1870" i="1" smtClean="0">
                          <a:solidFill>
                            <a:schemeClr val="accent3"/>
                          </a:solidFill>
                        </a:rPr>
                        <m:t>)= </m:t>
                      </m:r>
                      <m:f>
                        <m:fPr>
                          <m:ctrlPr>
                            <a:rPr lang="ru-RU" sz="1870" i="1">
                              <a:solidFill>
                                <a:schemeClr val="accent3"/>
                              </a:solidFill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u-RU" sz="1870" i="1">
                                  <a:solidFill>
                                    <a:schemeClr val="accent3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ru-RU" sz="1870" i="1">
                                  <a:solidFill>
                                    <a:schemeClr val="accent3"/>
                                  </a:solidFill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ru-RU" sz="1870" i="1">
                                  <a:solidFill>
                                    <a:schemeClr val="accent3"/>
                                  </a:solidFill>
                                </a:rPr>
                                <m:t>𝑎</m:t>
                              </m:r>
                            </m:sub>
                          </m:sSub>
                          <m:sSub>
                            <m:sSubPr>
                              <m:ctrlPr>
                                <a:rPr lang="ru-RU" sz="1870" i="1">
                                  <a:solidFill>
                                    <a:schemeClr val="accent3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ru-RU" sz="1870" i="1">
                                  <a:solidFill>
                                    <a:schemeClr val="accent3"/>
                                  </a:solidFill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ru-RU" sz="1870" i="1">
                                  <a:solidFill>
                                    <a:schemeClr val="accent3"/>
                                  </a:solidFill>
                                </a:rPr>
                                <m:t>0</m:t>
                              </m:r>
                            </m:sub>
                          </m:sSub>
                          <m:sSup>
                            <m:sSupPr>
                              <m:ctrlPr>
                                <a:rPr lang="ru-RU" sz="1870" i="1">
                                  <a:solidFill>
                                    <a:schemeClr val="accent3"/>
                                  </a:solidFill>
                                </a:rPr>
                              </m:ctrlPr>
                            </m:sSupPr>
                            <m:e>
                              <m:r>
                                <a:rPr lang="ru-RU" sz="1870" i="1">
                                  <a:solidFill>
                                    <a:schemeClr val="accent3"/>
                                  </a:solidFill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ru-RU" sz="1870" i="1">
                                      <a:solidFill>
                                        <a:schemeClr val="accent3"/>
                                      </a:solidFill>
                                    </a:rPr>
                                  </m:ctrlPr>
                                </m:fPr>
                                <m:num>
                                  <m:r>
                                    <a:rPr lang="ru-RU" sz="1870" i="1">
                                      <a:solidFill>
                                        <a:schemeClr val="accent3"/>
                                      </a:solidFill>
                                    </a:rPr>
                                    <m:t>−</m:t>
                                  </m:r>
                                  <m:r>
                                    <a:rPr lang="ru-RU" sz="1870" i="1">
                                      <a:solidFill>
                                        <a:schemeClr val="accent3"/>
                                      </a:solidFill>
                                    </a:rPr>
                                    <m:t>𝑔</m:t>
                                  </m:r>
                                  <m:sSub>
                                    <m:sSubPr>
                                      <m:ctrlPr>
                                        <a:rPr lang="ru-RU" sz="1870" i="1">
                                          <a:solidFill>
                                            <a:schemeClr val="accent3"/>
                                          </a:solidFill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870" i="1">
                                          <a:solidFill>
                                            <a:schemeClr val="accent3"/>
                                          </a:solidFill>
                                        </a:rPr>
                                        <m:t>𝑀</m:t>
                                      </m:r>
                                    </m:e>
                                    <m:sub>
                                      <m:r>
                                        <a:rPr lang="ru-RU" sz="1870" i="1">
                                          <a:solidFill>
                                            <a:schemeClr val="accent3"/>
                                          </a:solidFill>
                                        </a:rPr>
                                        <m:t>𝑎</m:t>
                                      </m:r>
                                    </m:sub>
                                  </m:sSub>
                                  <m:r>
                                    <a:rPr lang="ru-RU" sz="1870" i="1">
                                      <a:solidFill>
                                        <a:schemeClr val="accent3"/>
                                      </a:solidFill>
                                    </a:rPr>
                                    <m:t>(</m:t>
                                  </m:r>
                                  <m:r>
                                    <a:rPr lang="ru-RU" sz="1870" i="1">
                                      <a:solidFill>
                                        <a:schemeClr val="accent3"/>
                                      </a:solidFill>
                                    </a:rPr>
                                    <m:t>𝑦</m:t>
                                  </m:r>
                                  <m:r>
                                    <a:rPr lang="ru-RU" sz="1870" i="1">
                                      <a:solidFill>
                                        <a:schemeClr val="accent3"/>
                                      </a:solidFill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ru-RU" sz="1870" i="1">
                                          <a:solidFill>
                                            <a:schemeClr val="accent3"/>
                                          </a:solidFill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sz="1870" i="1">
                                          <a:solidFill>
                                            <a:schemeClr val="accent3"/>
                                          </a:solidFill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ru-RU" sz="1870" i="1">
                                          <a:solidFill>
                                            <a:schemeClr val="accent3"/>
                                          </a:solidFill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ru-RU" sz="1870" i="1">
                                      <a:solidFill>
                                        <a:schemeClr val="accent3"/>
                                      </a:solidFill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ru-RU" sz="1870" i="1">
                                      <a:solidFill>
                                        <a:schemeClr val="accent3"/>
                                      </a:solidFill>
                                    </a:rPr>
                                    <m:t>𝑅𝑇</m:t>
                                  </m:r>
                                </m:den>
                              </m:f>
                            </m:sup>
                          </m:sSup>
                        </m:num>
                        <m:den>
                          <m:r>
                            <a:rPr lang="ru-RU" sz="1870" i="1">
                              <a:solidFill>
                                <a:schemeClr val="accent3"/>
                              </a:solidFill>
                            </a:rPr>
                            <m:t>𝑅𝑇</m:t>
                          </m:r>
                        </m:den>
                      </m:f>
                    </m:oMath>
                  </m:oMathPara>
                </a14:m>
                <a:endParaRPr lang="ru-RU" sz="1870" dirty="0">
                  <a:solidFill>
                    <a:schemeClr val="accent3"/>
                  </a:solidFill>
                </a:endParaRPr>
              </a:p>
            </p:txBody>
          </p:sp>
        </mc:Choice>
        <mc:Fallback>
          <p:sp>
            <p:nvSpPr>
              <p:cNvPr id="9" name="Подзаголовок 8">
                <a:extLst>
                  <a:ext uri="{FF2B5EF4-FFF2-40B4-BE49-F238E27FC236}">
                    <a16:creationId xmlns:a16="http://schemas.microsoft.com/office/drawing/2014/main" id="{4111B364-97C6-4328-93A4-9E896E5953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7"/>
              </p:nvPr>
            </p:nvSpPr>
            <p:spPr>
              <a:xfrm>
                <a:off x="6930627" y="1954228"/>
                <a:ext cx="4077800" cy="1149376"/>
              </a:xfr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Подзаголовок 9">
                <a:extLst>
                  <a:ext uri="{FF2B5EF4-FFF2-40B4-BE49-F238E27FC236}">
                    <a16:creationId xmlns:a16="http://schemas.microsoft.com/office/drawing/2014/main" id="{017070FD-84BB-42C2-99CF-86BA52363EC5}"/>
                  </a:ext>
                </a:extLst>
              </p:cNvPr>
              <p:cNvSpPr>
                <a:spLocks noGrp="1"/>
              </p:cNvSpPr>
              <p:nvPr>
                <p:ph type="subTitle" idx="8"/>
              </p:nvPr>
            </p:nvSpPr>
            <p:spPr>
              <a:xfrm>
                <a:off x="8407531" y="5891392"/>
                <a:ext cx="2332400" cy="763600"/>
              </a:xfrm>
            </p:spPr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/>
                        <m:t>𝑣</m:t>
                      </m:r>
                      <m:r>
                        <a:rPr lang="ru-RU" i="1"/>
                        <m:t>=</m:t>
                      </m:r>
                      <m:sSub>
                        <m:sSubPr>
                          <m:ctrlPr>
                            <a:rPr lang="ru-RU" i="1"/>
                          </m:ctrlPr>
                        </m:sSubPr>
                        <m:e>
                          <m:r>
                            <a:rPr lang="ru-RU" i="1"/>
                            <m:t>𝑣</m:t>
                          </m:r>
                        </m:e>
                        <m:sub>
                          <m:r>
                            <a:rPr lang="ru-RU" i="1"/>
                            <m:t>0</m:t>
                          </m:r>
                        </m:sub>
                      </m:sSub>
                      <m:r>
                        <a:rPr lang="ru-RU" i="1"/>
                        <m:t>+</m:t>
                      </m:r>
                      <m:r>
                        <a:rPr lang="ru-RU" i="1"/>
                        <m:t>𝑎𝑡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10" name="Подзаголовок 9">
                <a:extLst>
                  <a:ext uri="{FF2B5EF4-FFF2-40B4-BE49-F238E27FC236}">
                    <a16:creationId xmlns:a16="http://schemas.microsoft.com/office/drawing/2014/main" id="{017070FD-84BB-42C2-99CF-86BA52363E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8"/>
              </p:nvPr>
            </p:nvSpPr>
            <p:spPr>
              <a:xfrm>
                <a:off x="8407531" y="5891392"/>
                <a:ext cx="2332400" cy="763600"/>
              </a:xfr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Подзаголовок 10">
            <a:extLst>
              <a:ext uri="{FF2B5EF4-FFF2-40B4-BE49-F238E27FC236}">
                <a16:creationId xmlns:a16="http://schemas.microsoft.com/office/drawing/2014/main" id="{29C897C4-D739-4BF4-8ED3-0ADBDB77663B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8542229" y="3429000"/>
            <a:ext cx="3366533" cy="417200"/>
          </a:xfrm>
        </p:spPr>
        <p:txBody>
          <a:bodyPr/>
          <a:lstStyle/>
          <a:p>
            <a:r>
              <a:rPr lang="ru-RU" sz="2000" dirty="0"/>
              <a:t>Дополнительные формулы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Подзаголовок 11">
                <a:extLst>
                  <a:ext uri="{FF2B5EF4-FFF2-40B4-BE49-F238E27FC236}">
                    <a16:creationId xmlns:a16="http://schemas.microsoft.com/office/drawing/2014/main" id="{DB34B100-CE05-46CC-A209-DD55A77D82BB}"/>
                  </a:ext>
                </a:extLst>
              </p:cNvPr>
              <p:cNvSpPr>
                <a:spLocks noGrp="1"/>
              </p:cNvSpPr>
              <p:nvPr>
                <p:ph type="subTitle" idx="13"/>
              </p:nvPr>
            </p:nvSpPr>
            <p:spPr>
              <a:xfrm>
                <a:off x="8603767" y="3923322"/>
                <a:ext cx="2786244" cy="2731670"/>
              </a:xfrm>
            </p:spPr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/>
                        <m:t>𝑚</m:t>
                      </m:r>
                      <m:bar>
                        <m:barPr>
                          <m:ctrlPr>
                            <a:rPr lang="ru-RU" i="1"/>
                          </m:ctrlPr>
                        </m:barPr>
                        <m:e>
                          <m:r>
                            <a:rPr lang="ru-RU" i="1"/>
                            <m:t>𝑎</m:t>
                          </m:r>
                        </m:e>
                      </m:bar>
                      <m:r>
                        <a:rPr lang="ru-RU" i="1"/>
                        <m:t>=</m:t>
                      </m:r>
                      <m:bar>
                        <m:barPr>
                          <m:ctrlPr>
                            <a:rPr lang="ru-RU" i="1"/>
                          </m:ctrlPr>
                        </m:barPr>
                        <m:e>
                          <m:sSub>
                            <m:sSubPr>
                              <m:ctrlPr>
                                <a:rPr lang="ru-RU" i="1"/>
                              </m:ctrlPr>
                            </m:sSubPr>
                            <m:e>
                              <m:r>
                                <a:rPr lang="ru-RU" i="1"/>
                                <m:t>𝐹</m:t>
                              </m:r>
                            </m:e>
                            <m:sub>
                              <m:r>
                                <a:rPr lang="ru-RU" i="1"/>
                                <m:t>𝑇</m:t>
                              </m:r>
                            </m:sub>
                          </m:sSub>
                        </m:e>
                      </m:bar>
                      <m:r>
                        <a:rPr lang="ru-RU" i="1"/>
                        <m:t>+</m:t>
                      </m:r>
                      <m:r>
                        <a:rPr lang="ru-RU" i="1"/>
                        <m:t>𝑚</m:t>
                      </m:r>
                      <m:bar>
                        <m:barPr>
                          <m:ctrlPr>
                            <a:rPr lang="ru-RU" i="1"/>
                          </m:ctrlPr>
                        </m:barPr>
                        <m:e>
                          <m:r>
                            <a:rPr lang="ru-RU" i="1"/>
                            <m:t>𝑔</m:t>
                          </m:r>
                        </m:e>
                      </m:bar>
                      <m:r>
                        <a:rPr lang="ru-RU" i="1"/>
                        <m:t>+</m:t>
                      </m:r>
                      <m:bar>
                        <m:barPr>
                          <m:ctrlPr>
                            <a:rPr lang="ru-RU" i="1"/>
                          </m:ctrlPr>
                        </m:barPr>
                        <m:e>
                          <m:sSub>
                            <m:sSubPr>
                              <m:ctrlPr>
                                <a:rPr lang="ru-RU" i="1"/>
                              </m:ctrlPr>
                            </m:sSubPr>
                            <m:e>
                              <m:r>
                                <a:rPr lang="ru-RU" i="1"/>
                                <m:t>𝐹</m:t>
                              </m:r>
                            </m:e>
                            <m:sub>
                              <m:r>
                                <a:rPr lang="ru-RU" i="1"/>
                                <m:t>𝑐</m:t>
                              </m:r>
                            </m:sub>
                          </m:sSub>
                        </m:e>
                      </m:bar>
                    </m:oMath>
                  </m:oMathPara>
                </a14:m>
                <a:endParaRPr lang="ru-RU" i="1" dirty="0"/>
              </a:p>
              <a:p>
                <a:endParaRPr lang="ru-RU" i="1" dirty="0"/>
              </a:p>
            </p:txBody>
          </p:sp>
        </mc:Choice>
        <mc:Fallback>
          <p:sp>
            <p:nvSpPr>
              <p:cNvPr id="12" name="Подзаголовок 11">
                <a:extLst>
                  <a:ext uri="{FF2B5EF4-FFF2-40B4-BE49-F238E27FC236}">
                    <a16:creationId xmlns:a16="http://schemas.microsoft.com/office/drawing/2014/main" id="{DB34B100-CE05-46CC-A209-DD55A77D82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3"/>
              </p:nvPr>
            </p:nvSpPr>
            <p:spPr>
              <a:xfrm>
                <a:off x="8603767" y="3923322"/>
                <a:ext cx="2786244" cy="2731670"/>
              </a:xfr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Подзаголовок 12">
            <a:extLst>
              <a:ext uri="{FF2B5EF4-FFF2-40B4-BE49-F238E27FC236}">
                <a16:creationId xmlns:a16="http://schemas.microsoft.com/office/drawing/2014/main" id="{5323B96A-673C-47D9-A952-2E763B4BCE0B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6897869" y="1493761"/>
            <a:ext cx="5156302" cy="411600"/>
          </a:xfrm>
        </p:spPr>
        <p:txBody>
          <a:bodyPr/>
          <a:lstStyle/>
          <a:p>
            <a:r>
              <a:rPr lang="ru-RU" sz="2000" dirty="0"/>
              <a:t>Формула зависимости плотности от высоты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Подзаголовок 13">
                <a:extLst>
                  <a:ext uri="{FF2B5EF4-FFF2-40B4-BE49-F238E27FC236}">
                    <a16:creationId xmlns:a16="http://schemas.microsoft.com/office/drawing/2014/main" id="{C95C73AA-EEBF-4EB6-A7AD-BA89B274BB40}"/>
                  </a:ext>
                </a:extLst>
              </p:cNvPr>
              <p:cNvSpPr>
                <a:spLocks noGrp="1"/>
              </p:cNvSpPr>
              <p:nvPr>
                <p:ph type="subTitle" idx="15"/>
              </p:nvPr>
            </p:nvSpPr>
            <p:spPr>
              <a:xfrm>
                <a:off x="8474471" y="4525557"/>
                <a:ext cx="2332400" cy="763600"/>
              </a:xfrm>
            </p:spPr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ru-RU" i="1">
                          <a:latin typeface="Cambria Math" panose="02040503050406030204" pitchFamily="18" charset="0"/>
                        </a:rPr>
                        <m:t> = 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𝑀</m:t>
                          </m:r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𝑇</m:t>
                          </m:r>
                        </m:den>
                      </m:f>
                    </m:oMath>
                  </m:oMathPara>
                </a14:m>
                <a:endParaRPr lang="ru-RU" dirty="0"/>
              </a:p>
              <a:p>
                <a:endParaRPr lang="ru-RU" dirty="0"/>
              </a:p>
            </p:txBody>
          </p:sp>
        </mc:Choice>
        <mc:Fallback>
          <p:sp>
            <p:nvSpPr>
              <p:cNvPr id="14" name="Подзаголовок 13">
                <a:extLst>
                  <a:ext uri="{FF2B5EF4-FFF2-40B4-BE49-F238E27FC236}">
                    <a16:creationId xmlns:a16="http://schemas.microsoft.com/office/drawing/2014/main" id="{C95C73AA-EEBF-4EB6-A7AD-BA89B274BB4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5"/>
              </p:nvPr>
            </p:nvSpPr>
            <p:spPr>
              <a:xfrm>
                <a:off x="8474471" y="4525557"/>
                <a:ext cx="2332400" cy="763600"/>
              </a:xfr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0414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62D039-F816-4A51-A727-EFB74516E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9420" y="521420"/>
            <a:ext cx="10290000" cy="763600"/>
          </a:xfrm>
        </p:spPr>
        <p:txBody>
          <a:bodyPr/>
          <a:lstStyle/>
          <a:p>
            <a:r>
              <a:rPr lang="ru-RU" dirty="0"/>
              <a:t>Физическая и математическая модели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4405F2-E77C-4E51-AA51-5B80E0C3EB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6059" y="1891276"/>
            <a:ext cx="3978913" cy="417200"/>
          </a:xfrm>
        </p:spPr>
        <p:txBody>
          <a:bodyPr/>
          <a:lstStyle/>
          <a:p>
            <a:pPr algn="l"/>
            <a:r>
              <a:rPr lang="ru-RU" sz="2000" dirty="0"/>
              <a:t>Проекции ускорения на оси </a:t>
            </a:r>
            <a:r>
              <a:rPr lang="en-US" sz="2000" dirty="0"/>
              <a:t>X</a:t>
            </a:r>
            <a:r>
              <a:rPr lang="ru-RU" sz="2000" dirty="0"/>
              <a:t> и </a:t>
            </a:r>
            <a:r>
              <a:rPr lang="en-US" sz="2000" dirty="0"/>
              <a:t>Y</a:t>
            </a:r>
            <a:endParaRPr lang="ru-RU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Подзаголовок 3">
                <a:extLst>
                  <a:ext uri="{FF2B5EF4-FFF2-40B4-BE49-F238E27FC236}">
                    <a16:creationId xmlns:a16="http://schemas.microsoft.com/office/drawing/2014/main" id="{DEBDE723-0F04-49DD-B538-A6AF4E9D5C5D}"/>
                  </a:ext>
                </a:extLst>
              </p:cNvPr>
              <p:cNvSpPr>
                <a:spLocks noGrp="1"/>
              </p:cNvSpPr>
              <p:nvPr>
                <p:ph type="subTitle" idx="2"/>
              </p:nvPr>
            </p:nvSpPr>
            <p:spPr>
              <a:xfrm>
                <a:off x="736059" y="2407656"/>
                <a:ext cx="3407240" cy="1625864"/>
              </a:xfrm>
            </p:spPr>
            <p:txBody>
              <a:bodyPr/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/>
                          </m:ctrlPr>
                        </m:sSubPr>
                        <m:e>
                          <m:r>
                            <a:rPr lang="ru-RU" i="1"/>
                            <m:t>𝑎</m:t>
                          </m:r>
                        </m:e>
                        <m:sub>
                          <m:r>
                            <a:rPr lang="ru-RU" i="1"/>
                            <m:t>𝑥</m:t>
                          </m:r>
                        </m:sub>
                      </m:sSub>
                      <m:r>
                        <a:rPr lang="ru-RU" i="1"/>
                        <m:t>= </m:t>
                      </m:r>
                      <m:f>
                        <m:fPr>
                          <m:ctrlPr>
                            <a:rPr lang="ru-RU" i="1"/>
                          </m:ctrlPr>
                        </m:fPr>
                        <m:num>
                          <m:r>
                            <a:rPr lang="ru-RU" i="1"/>
                            <m:t>(</m:t>
                          </m:r>
                          <m:sSub>
                            <m:sSubPr>
                              <m:ctrlPr>
                                <a:rPr lang="ru-RU" i="1"/>
                              </m:ctrlPr>
                            </m:sSubPr>
                            <m:e>
                              <m:r>
                                <a:rPr lang="ru-RU" i="1"/>
                                <m:t>𝐹</m:t>
                              </m:r>
                            </m:e>
                            <m:sub>
                              <m:r>
                                <a:rPr lang="ru-RU" i="1"/>
                                <m:t>Т1</m:t>
                              </m:r>
                            </m:sub>
                          </m:sSub>
                          <m:r>
                            <a:rPr lang="ru-RU" i="1"/>
                            <m:t>+ </m:t>
                          </m:r>
                          <m:sSub>
                            <m:sSubPr>
                              <m:ctrlPr>
                                <a:rPr lang="ru-RU" i="1"/>
                              </m:ctrlPr>
                            </m:sSubPr>
                            <m:e>
                              <m:r>
                                <a:rPr lang="ru-RU" i="1"/>
                                <m:t>𝐹</m:t>
                              </m:r>
                            </m:e>
                            <m:sub>
                              <m:r>
                                <a:rPr lang="ru-RU" i="1"/>
                                <m:t>𝑐</m:t>
                              </m:r>
                            </m:sub>
                          </m:sSub>
                          <m:r>
                            <a:rPr lang="ru-RU" i="1"/>
                            <m:t>)</m:t>
                          </m:r>
                          <m:r>
                            <a:rPr lang="ru-RU" i="1"/>
                            <m:t>𝑠𝑖𝑛</m:t>
                          </m:r>
                          <m:r>
                            <a:rPr lang="ru-RU" i="1"/>
                            <m:t>(</m:t>
                          </m:r>
                          <m:sSub>
                            <m:sSubPr>
                              <m:ctrlPr>
                                <a:rPr lang="ru-RU" i="1"/>
                              </m:ctrlPr>
                            </m:sSubPr>
                            <m:e>
                              <m:r>
                                <a:rPr lang="ru-RU" i="1"/>
                                <m:t>𝛼</m:t>
                              </m:r>
                            </m:e>
                            <m:sub>
                              <m:r>
                                <a:rPr lang="ru-RU" i="1"/>
                                <m:t>1</m:t>
                              </m:r>
                            </m:sub>
                          </m:sSub>
                          <m:r>
                            <a:rPr lang="ru-RU" i="1"/>
                            <m:t>+</m:t>
                          </m:r>
                          <m:sSub>
                            <m:sSubPr>
                              <m:ctrlPr>
                                <a:rPr lang="ru-RU" i="1"/>
                              </m:ctrlPr>
                            </m:sSubPr>
                            <m:e>
                              <m:r>
                                <a:rPr lang="ru-RU" i="1"/>
                                <m:t>𝛽</m:t>
                              </m:r>
                            </m:e>
                            <m:sub/>
                          </m:sSub>
                          <m:r>
                            <a:rPr lang="ru-RU" i="1"/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ru-RU" i="1"/>
                              </m:ctrlPr>
                            </m:sSubPr>
                            <m:e>
                              <m:r>
                                <a:rPr lang="ru-RU" i="1"/>
                                <m:t>𝑀</m:t>
                              </m:r>
                            </m:e>
                            <m:sub>
                              <m:r>
                                <a:rPr lang="ru-RU" i="1"/>
                                <m:t>1</m:t>
                              </m:r>
                            </m:sub>
                          </m:sSub>
                          <m:r>
                            <a:rPr lang="ru-RU" i="1"/>
                            <m:t>−</m:t>
                          </m:r>
                          <m:sSub>
                            <m:sSubPr>
                              <m:ctrlPr>
                                <a:rPr lang="ru-RU" i="1"/>
                              </m:ctrlPr>
                            </m:sSubPr>
                            <m:e>
                              <m:r>
                                <a:rPr lang="ru-RU" i="1"/>
                                <m:t>𝑘</m:t>
                              </m:r>
                            </m:e>
                            <m:sub>
                              <m:r>
                                <a:rPr lang="ru-RU" i="1"/>
                                <m:t>1</m:t>
                              </m:r>
                            </m:sub>
                          </m:sSub>
                          <m:r>
                            <a:rPr lang="ru-RU" i="1"/>
                            <m:t>𝑡</m:t>
                          </m:r>
                        </m:den>
                      </m:f>
                    </m:oMath>
                  </m:oMathPara>
                </a14:m>
                <a:endParaRPr lang="ru-RU" dirty="0"/>
              </a:p>
              <a:p>
                <a:pPr algn="l"/>
                <a:r>
                  <a:rPr lang="ru-RU" dirty="0"/>
                  <a:t>                                 </a:t>
                </a:r>
              </a:p>
              <a:p>
                <a:pPr algn="l"/>
                <a:r>
                  <a:rPr lang="ru-RU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/>
                        </m:ctrlPr>
                      </m:sSubPr>
                      <m:e>
                        <m:r>
                          <a:rPr lang="ru-RU" i="1"/>
                          <m:t>𝑎</m:t>
                        </m:r>
                      </m:e>
                      <m:sub>
                        <m:r>
                          <a:rPr lang="ru-RU" i="1"/>
                          <m:t>𝑦</m:t>
                        </m:r>
                      </m:sub>
                    </m:sSub>
                    <m:r>
                      <a:rPr lang="ru-RU" i="1"/>
                      <m:t>= </m:t>
                    </m:r>
                    <m:f>
                      <m:fPr>
                        <m:ctrlPr>
                          <a:rPr lang="ru-RU" i="1"/>
                        </m:ctrlPr>
                      </m:fPr>
                      <m:num>
                        <m:r>
                          <a:rPr lang="ru-RU" i="1"/>
                          <m:t>(</m:t>
                        </m:r>
                        <m:sSub>
                          <m:sSubPr>
                            <m:ctrlPr>
                              <a:rPr lang="ru-RU" i="1"/>
                            </m:ctrlPr>
                          </m:sSubPr>
                          <m:e>
                            <m:r>
                              <a:rPr lang="ru-RU" i="1"/>
                              <m:t>𝐹</m:t>
                            </m:r>
                          </m:e>
                          <m:sub>
                            <m:r>
                              <a:rPr lang="ru-RU" i="1"/>
                              <m:t>Т1</m:t>
                            </m:r>
                          </m:sub>
                        </m:sSub>
                        <m:r>
                          <a:rPr lang="ru-RU" i="1"/>
                          <m:t>+ </m:t>
                        </m:r>
                        <m:sSub>
                          <m:sSubPr>
                            <m:ctrlPr>
                              <a:rPr lang="ru-RU" i="1"/>
                            </m:ctrlPr>
                          </m:sSubPr>
                          <m:e>
                            <m:r>
                              <a:rPr lang="ru-RU" i="1"/>
                              <m:t>𝐹</m:t>
                            </m:r>
                          </m:e>
                          <m:sub>
                            <m:r>
                              <a:rPr lang="ru-RU" i="1"/>
                              <m:t>𝑐</m:t>
                            </m:r>
                          </m:sub>
                        </m:sSub>
                        <m:r>
                          <a:rPr lang="ru-RU" i="1"/>
                          <m:t>)</m:t>
                        </m:r>
                        <m:r>
                          <a:rPr lang="ru-RU" i="1"/>
                          <m:t>𝑐𝑜𝑠</m:t>
                        </m:r>
                        <m:r>
                          <a:rPr lang="ru-RU" i="1"/>
                          <m:t>(</m:t>
                        </m:r>
                        <m:sSub>
                          <m:sSubPr>
                            <m:ctrlPr>
                              <a:rPr lang="ru-RU" i="1"/>
                            </m:ctrlPr>
                          </m:sSubPr>
                          <m:e>
                            <m:r>
                              <a:rPr lang="ru-RU" i="1"/>
                              <m:t>𝛼</m:t>
                            </m:r>
                          </m:e>
                          <m:sub>
                            <m:r>
                              <a:rPr lang="ru-RU" i="1"/>
                              <m:t>1</m:t>
                            </m:r>
                          </m:sub>
                        </m:sSub>
                        <m:r>
                          <a:rPr lang="ru-RU" i="1"/>
                          <m:t>+</m:t>
                        </m:r>
                        <m:sSub>
                          <m:sSubPr>
                            <m:ctrlPr>
                              <a:rPr lang="ru-RU" i="1"/>
                            </m:ctrlPr>
                          </m:sSubPr>
                          <m:e>
                            <m:r>
                              <a:rPr lang="ru-RU" i="1"/>
                              <m:t>𝛽</m:t>
                            </m:r>
                          </m:e>
                          <m:sub/>
                        </m:sSub>
                        <m:r>
                          <a:rPr lang="ru-RU" i="1"/>
                          <m:t>)</m:t>
                        </m:r>
                      </m:num>
                      <m:den>
                        <m:sSub>
                          <m:sSubPr>
                            <m:ctrlPr>
                              <a:rPr lang="ru-RU" i="1"/>
                            </m:ctrlPr>
                          </m:sSubPr>
                          <m:e>
                            <m:r>
                              <a:rPr lang="ru-RU" i="1"/>
                              <m:t>𝑀</m:t>
                            </m:r>
                          </m:e>
                          <m:sub>
                            <m:r>
                              <a:rPr lang="ru-RU" i="1"/>
                              <m:t>1</m:t>
                            </m:r>
                          </m:sub>
                        </m:sSub>
                        <m:r>
                          <a:rPr lang="ru-RU" i="1"/>
                          <m:t>−</m:t>
                        </m:r>
                        <m:sSub>
                          <m:sSubPr>
                            <m:ctrlPr>
                              <a:rPr lang="ru-RU" i="1"/>
                            </m:ctrlPr>
                          </m:sSubPr>
                          <m:e>
                            <m:r>
                              <a:rPr lang="ru-RU" i="1"/>
                              <m:t>𝑘</m:t>
                            </m:r>
                          </m:e>
                          <m:sub>
                            <m:r>
                              <a:rPr lang="ru-RU" i="1"/>
                              <m:t>1</m:t>
                            </m:r>
                          </m:sub>
                        </m:sSub>
                        <m:r>
                          <a:rPr lang="ru-RU" i="1"/>
                          <m:t>𝑡</m:t>
                        </m:r>
                      </m:den>
                    </m:f>
                    <m:r>
                      <a:rPr lang="ru-RU" i="1"/>
                      <m:t> − </m:t>
                    </m:r>
                    <m:r>
                      <a:rPr lang="ru-RU" i="1"/>
                      <m:t>𝑔</m:t>
                    </m:r>
                  </m:oMath>
                </a14:m>
                <a:endParaRPr lang="ru-RU" dirty="0"/>
              </a:p>
            </p:txBody>
          </p:sp>
        </mc:Choice>
        <mc:Fallback>
          <p:sp>
            <p:nvSpPr>
              <p:cNvPr id="4" name="Подзаголовок 3">
                <a:extLst>
                  <a:ext uri="{FF2B5EF4-FFF2-40B4-BE49-F238E27FC236}">
                    <a16:creationId xmlns:a16="http://schemas.microsoft.com/office/drawing/2014/main" id="{DEBDE723-0F04-49DD-B538-A6AF4E9D5C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2"/>
              </p:nvPr>
            </p:nvSpPr>
            <p:spPr>
              <a:xfrm>
                <a:off x="736059" y="2407656"/>
                <a:ext cx="3407240" cy="1625864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EE46B0C4-9D06-4958-A9F4-DE2B24E72E1C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Подзаголовок 5">
            <a:extLst>
              <a:ext uri="{FF2B5EF4-FFF2-40B4-BE49-F238E27FC236}">
                <a16:creationId xmlns:a16="http://schemas.microsoft.com/office/drawing/2014/main" id="{DB40C9CE-41AA-44D4-8F2F-5A9A1171E432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29164061-5F7B-4123-911E-3949D7FAB49B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993265" y="1891276"/>
            <a:ext cx="5831840" cy="1510082"/>
          </a:xfrm>
        </p:spPr>
        <p:txBody>
          <a:bodyPr/>
          <a:lstStyle/>
          <a:p>
            <a:r>
              <a:rPr lang="ru-RU" sz="2000" dirty="0"/>
              <a:t>Модуль вектора ускорения</a:t>
            </a:r>
          </a:p>
          <a:p>
            <a:r>
              <a:rPr lang="ru-RU" sz="2000" dirty="0"/>
              <a:t> (по методу Эйлера)</a:t>
            </a:r>
          </a:p>
          <a:p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Подзаголовок 7">
                <a:extLst>
                  <a:ext uri="{FF2B5EF4-FFF2-40B4-BE49-F238E27FC236}">
                    <a16:creationId xmlns:a16="http://schemas.microsoft.com/office/drawing/2014/main" id="{5A853C30-E76A-4E52-9FE0-43FCA2C14644}"/>
                  </a:ext>
                </a:extLst>
              </p:cNvPr>
              <p:cNvSpPr>
                <a:spLocks noGrp="1"/>
              </p:cNvSpPr>
              <p:nvPr>
                <p:ph type="subTitle" idx="6"/>
              </p:nvPr>
            </p:nvSpPr>
            <p:spPr>
              <a:xfrm>
                <a:off x="5486797" y="2803524"/>
                <a:ext cx="2332400" cy="763600"/>
              </a:xfrm>
            </p:spPr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/>
                        <m:t>𝑎</m:t>
                      </m:r>
                      <m:r>
                        <a:rPr lang="ru-RU" i="1"/>
                        <m:t>=</m:t>
                      </m:r>
                      <m:rad>
                        <m:radPr>
                          <m:degHide m:val="on"/>
                          <m:ctrlPr>
                            <a:rPr lang="ru-RU" i="1"/>
                          </m:ctrlPr>
                        </m:radPr>
                        <m:deg/>
                        <m:e>
                          <m:sSubSup>
                            <m:sSubSupPr>
                              <m:ctrlPr>
                                <a:rPr lang="ru-RU" i="1"/>
                              </m:ctrlPr>
                            </m:sSubSupPr>
                            <m:e>
                              <m:r>
                                <a:rPr lang="ru-RU" i="1"/>
                                <m:t>𝑎</m:t>
                              </m:r>
                            </m:e>
                            <m:sub>
                              <m:r>
                                <a:rPr lang="ru-RU" i="1"/>
                                <m:t>𝑥</m:t>
                              </m:r>
                            </m:sub>
                            <m:sup>
                              <m:r>
                                <a:rPr lang="ru-RU" i="1"/>
                                <m:t>2</m:t>
                              </m:r>
                            </m:sup>
                          </m:sSubSup>
                          <m:r>
                            <a:rPr lang="ru-RU" i="1"/>
                            <m:t>+</m:t>
                          </m:r>
                          <m:sSubSup>
                            <m:sSubSupPr>
                              <m:ctrlPr>
                                <a:rPr lang="ru-RU" i="1"/>
                              </m:ctrlPr>
                            </m:sSubSupPr>
                            <m:e>
                              <m:r>
                                <a:rPr lang="ru-RU" i="1"/>
                                <m:t>𝑎</m:t>
                              </m:r>
                            </m:e>
                            <m:sub>
                              <m:r>
                                <a:rPr lang="ru-RU" i="1"/>
                                <m:t>𝑦</m:t>
                              </m:r>
                            </m:sub>
                            <m:sup>
                              <m:r>
                                <a:rPr lang="ru-RU" i="1"/>
                                <m:t>2</m:t>
                              </m:r>
                            </m:sup>
                          </m:sSubSup>
                        </m:e>
                      </m:rad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8" name="Подзаголовок 7">
                <a:extLst>
                  <a:ext uri="{FF2B5EF4-FFF2-40B4-BE49-F238E27FC236}">
                    <a16:creationId xmlns:a16="http://schemas.microsoft.com/office/drawing/2014/main" id="{5A853C30-E76A-4E52-9FE0-43FCA2C146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6"/>
              </p:nvPr>
            </p:nvSpPr>
            <p:spPr>
              <a:xfrm>
                <a:off x="5486797" y="2803524"/>
                <a:ext cx="2332400" cy="763600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Подзаголовок 8">
            <a:extLst>
              <a:ext uri="{FF2B5EF4-FFF2-40B4-BE49-F238E27FC236}">
                <a16:creationId xmlns:a16="http://schemas.microsoft.com/office/drawing/2014/main" id="{18182295-825C-4A9B-B7F0-EF40117B48EB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Подзаголовок 9">
            <a:extLst>
              <a:ext uri="{FF2B5EF4-FFF2-40B4-BE49-F238E27FC236}">
                <a16:creationId xmlns:a16="http://schemas.microsoft.com/office/drawing/2014/main" id="{0E8DA9E6-44E6-4D7E-BABA-BE4164818459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Подзаголовок 10">
            <a:extLst>
              <a:ext uri="{FF2B5EF4-FFF2-40B4-BE49-F238E27FC236}">
                <a16:creationId xmlns:a16="http://schemas.microsoft.com/office/drawing/2014/main" id="{72FAFC8D-F0EA-47E9-9002-6E06A8B48EC0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8704932" y="1891276"/>
            <a:ext cx="3172108" cy="1338964"/>
          </a:xfrm>
        </p:spPr>
        <p:txBody>
          <a:bodyPr/>
          <a:lstStyle/>
          <a:p>
            <a:r>
              <a:rPr lang="ru-RU" sz="2000" dirty="0"/>
              <a:t>Формула Циолковского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Подзаголовок 11">
                <a:extLst>
                  <a:ext uri="{FF2B5EF4-FFF2-40B4-BE49-F238E27FC236}">
                    <a16:creationId xmlns:a16="http://schemas.microsoft.com/office/drawing/2014/main" id="{C0B0AF67-61A6-4CC7-8378-5E7D2000B59C}"/>
                  </a:ext>
                </a:extLst>
              </p:cNvPr>
              <p:cNvSpPr>
                <a:spLocks noGrp="1"/>
              </p:cNvSpPr>
              <p:nvPr>
                <p:ph type="subTitle" idx="13"/>
              </p:nvPr>
            </p:nvSpPr>
            <p:spPr>
              <a:xfrm>
                <a:off x="9221211" y="2808922"/>
                <a:ext cx="2332400" cy="763600"/>
              </a:xfrm>
            </p:spPr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/>
                        <m:t>𝑈</m:t>
                      </m:r>
                      <m:r>
                        <a:rPr lang="ru-RU" i="1"/>
                        <m:t> = </m:t>
                      </m:r>
                      <m:sSub>
                        <m:sSubPr>
                          <m:ctrlPr>
                            <a:rPr lang="ru-RU" i="1"/>
                          </m:ctrlPr>
                        </m:sSubPr>
                        <m:e>
                          <m:r>
                            <a:rPr lang="ru-RU" i="1"/>
                            <m:t>𝑈</m:t>
                          </m:r>
                        </m:e>
                        <m:sub>
                          <m:r>
                            <a:rPr lang="ru-RU" i="1"/>
                            <m:t>𝑒</m:t>
                          </m:r>
                        </m:sub>
                      </m:sSub>
                      <m:r>
                        <a:rPr lang="ru-RU" i="1"/>
                        <m:t>𝑙𝑛</m:t>
                      </m:r>
                      <m:r>
                        <a:rPr lang="ru-RU" i="1"/>
                        <m:t>(</m:t>
                      </m:r>
                      <m:f>
                        <m:fPr>
                          <m:ctrlPr>
                            <a:rPr lang="ru-RU" i="1"/>
                          </m:ctrlPr>
                        </m:fPr>
                        <m:num>
                          <m:sSub>
                            <m:sSubPr>
                              <m:ctrlPr>
                                <a:rPr lang="ru-RU" i="1"/>
                              </m:ctrlPr>
                            </m:sSubPr>
                            <m:e>
                              <m:r>
                                <a:rPr lang="ru-RU" i="1"/>
                                <m:t>𝑀</m:t>
                              </m:r>
                            </m:e>
                            <m:sub>
                              <m:r>
                                <a:rPr lang="ru-RU" i="1"/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ru-RU" i="1"/>
                              </m:ctrlPr>
                            </m:sSubPr>
                            <m:e>
                              <m:r>
                                <a:rPr lang="ru-RU" i="1"/>
                                <m:t>𝑀</m:t>
                              </m:r>
                            </m:e>
                            <m:sub>
                              <m:r>
                                <a:rPr lang="ru-RU" i="1"/>
                                <m:t>𝑝</m:t>
                              </m:r>
                            </m:sub>
                          </m:sSub>
                        </m:den>
                      </m:f>
                      <m:r>
                        <a:rPr lang="ru-RU" i="1"/>
                        <m:t>)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12" name="Подзаголовок 11">
                <a:extLst>
                  <a:ext uri="{FF2B5EF4-FFF2-40B4-BE49-F238E27FC236}">
                    <a16:creationId xmlns:a16="http://schemas.microsoft.com/office/drawing/2014/main" id="{C0B0AF67-61A6-4CC7-8378-5E7D2000B59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3"/>
              </p:nvPr>
            </p:nvSpPr>
            <p:spPr>
              <a:xfrm>
                <a:off x="9221211" y="2808922"/>
                <a:ext cx="2332400" cy="763600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Подзаголовок 12">
            <a:extLst>
              <a:ext uri="{FF2B5EF4-FFF2-40B4-BE49-F238E27FC236}">
                <a16:creationId xmlns:a16="http://schemas.microsoft.com/office/drawing/2014/main" id="{EF71E6C3-B2D8-4025-99D8-7D4545F19CC0}"/>
              </a:ext>
            </a:extLst>
          </p:cNvPr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Подзаголовок 13">
            <a:extLst>
              <a:ext uri="{FF2B5EF4-FFF2-40B4-BE49-F238E27FC236}">
                <a16:creationId xmlns:a16="http://schemas.microsoft.com/office/drawing/2014/main" id="{DF65F04A-4837-451C-894D-CF6AEB3F6C68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4706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0" name="Google Shape;19660;p46"/>
          <p:cNvSpPr txBox="1">
            <a:spLocks noGrp="1"/>
          </p:cNvSpPr>
          <p:nvPr>
            <p:ph type="title"/>
          </p:nvPr>
        </p:nvSpPr>
        <p:spPr>
          <a:xfrm>
            <a:off x="950967" y="964843"/>
            <a:ext cx="10290000" cy="76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sz="4400" dirty="0"/>
              <a:t>Роли в команде</a:t>
            </a:r>
            <a:endParaRPr sz="4400" dirty="0"/>
          </a:p>
        </p:txBody>
      </p:sp>
      <p:sp>
        <p:nvSpPr>
          <p:cNvPr id="19672" name="Google Shape;19672;p46"/>
          <p:cNvSpPr txBox="1"/>
          <p:nvPr/>
        </p:nvSpPr>
        <p:spPr>
          <a:xfrm>
            <a:off x="1543407" y="2106880"/>
            <a:ext cx="9105120" cy="3300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ru-RU" sz="32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Фокина Т.Д– тимлид, математик, программист(графики)</a:t>
            </a:r>
          </a:p>
          <a:p>
            <a:pPr algn="ctr" defTabSz="1219170">
              <a:buClr>
                <a:srgbClr val="000000"/>
              </a:buClr>
            </a:pPr>
            <a:r>
              <a:rPr lang="ru-RU" sz="32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Строков Г.В.- программист, конструктор - KSP </a:t>
            </a:r>
          </a:p>
          <a:p>
            <a:pPr algn="ctr" defTabSz="1219170">
              <a:buClr>
                <a:srgbClr val="000000"/>
              </a:buClr>
            </a:pPr>
            <a:r>
              <a:rPr lang="ru-RU" sz="32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Родина С.В. – физик</a:t>
            </a:r>
          </a:p>
          <a:p>
            <a:pPr algn="ctr" defTabSz="1219170">
              <a:buClr>
                <a:srgbClr val="000000"/>
              </a:buClr>
            </a:pPr>
            <a:r>
              <a:rPr lang="ru-RU" sz="32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Тарковская А.Д. – составление отчета, презентация, дизайнер-видеомонтажер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2" name="Google Shape;19652;p45"/>
          <p:cNvSpPr txBox="1">
            <a:spLocks noGrp="1"/>
          </p:cNvSpPr>
          <p:nvPr>
            <p:ph type="body" idx="1"/>
          </p:nvPr>
        </p:nvSpPr>
        <p:spPr>
          <a:xfrm>
            <a:off x="975433" y="1241392"/>
            <a:ext cx="10338800" cy="460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Цель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endParaRPr lang="ru-RU" sz="1800" dirty="0"/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1)	В </a:t>
            </a:r>
            <a:r>
              <a:rPr lang="ru-RU" sz="1800" dirty="0" err="1"/>
              <a:t>Kerbal</a:t>
            </a:r>
            <a:r>
              <a:rPr lang="ru-RU" sz="1800" dirty="0"/>
              <a:t> </a:t>
            </a:r>
            <a:r>
              <a:rPr lang="ru-RU" sz="1800" dirty="0" err="1"/>
              <a:t>Space</a:t>
            </a:r>
            <a:r>
              <a:rPr lang="ru-RU" sz="1800" dirty="0"/>
              <a:t> </a:t>
            </a:r>
            <a:r>
              <a:rPr lang="ru-RU" sz="1800" dirty="0" err="1"/>
              <a:t>Program</a:t>
            </a:r>
            <a:r>
              <a:rPr lang="ru-RU" sz="1800" dirty="0"/>
              <a:t> повторить полет космического корабля серии «Аполлон»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2)	Приземлившись, собрать данные с поверхности Луны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3)	Полученные данные сравнить с реальной миссией «Аполлон-11»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endParaRPr lang="ru-RU" sz="1800" dirty="0"/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Задачи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endParaRPr lang="ru-RU" sz="1800" dirty="0"/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1.	Изучить и проанализировать информацию по реальной миссии.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2.	Разработать математическую модель 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3.	Построить графики основанные на </a:t>
            </a:r>
            <a:r>
              <a:rPr lang="ru-RU" sz="1800" dirty="0" err="1"/>
              <a:t>мат.модели</a:t>
            </a:r>
            <a:r>
              <a:rPr lang="ru-RU" sz="1800" dirty="0"/>
              <a:t> с помощью </a:t>
            </a:r>
            <a:r>
              <a:rPr lang="ru-RU" sz="1800" dirty="0" err="1"/>
              <a:t>python</a:t>
            </a:r>
            <a:r>
              <a:rPr lang="ru-RU" sz="1800" dirty="0"/>
              <a:t>.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4.	Создать ракету-носитель Сатурн-V в KSP.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5.	Реализовать запуск ракеты-носителя, и совершить посадку на 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         Луну(Муну). Провести исследования. Вернуться на Землю(</a:t>
            </a:r>
            <a:r>
              <a:rPr lang="ru-RU" sz="1800" dirty="0" err="1"/>
              <a:t>Кербал</a:t>
            </a:r>
            <a:r>
              <a:rPr lang="ru-RU" sz="1800" dirty="0"/>
              <a:t>).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6.	Собрать данные симуляции, сделать анализ и сравнение графиков.</a:t>
            </a:r>
          </a:p>
          <a:p>
            <a:pPr marL="198962" indent="0">
              <a:lnSpc>
                <a:spcPct val="115000"/>
              </a:lnSpc>
              <a:buSzPts val="1250"/>
              <a:buNone/>
            </a:pPr>
            <a:r>
              <a:rPr lang="ru-RU" sz="1800" dirty="0"/>
              <a:t>7.	Составить отчет о проделанной работе.</a:t>
            </a:r>
          </a:p>
        </p:txBody>
      </p:sp>
      <p:sp>
        <p:nvSpPr>
          <p:cNvPr id="19653" name="Google Shape;19653;p45"/>
          <p:cNvSpPr txBox="1">
            <a:spLocks noGrp="1"/>
          </p:cNvSpPr>
          <p:nvPr>
            <p:ph type="title"/>
          </p:nvPr>
        </p:nvSpPr>
        <p:spPr>
          <a:xfrm>
            <a:off x="926567" y="719333"/>
            <a:ext cx="10290000" cy="76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ru-RU" sz="4000" dirty="0"/>
              <a:t>Цель и задачи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2A8B88-B12A-FC1D-3B90-1966CD9FA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000" y="521707"/>
            <a:ext cx="10290000" cy="763600"/>
          </a:xfrm>
        </p:spPr>
        <p:txBody>
          <a:bodyPr/>
          <a:lstStyle/>
          <a:p>
            <a:r>
              <a:rPr lang="ru-RU" dirty="0"/>
              <a:t>Описание миссии</a:t>
            </a: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0283E460-2A41-385C-B5B3-6758219E20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2061" y="1739589"/>
            <a:ext cx="4056588" cy="3211373"/>
          </a:xfrm>
          <a:prstGeom prst="rect">
            <a:avLst/>
          </a:prstGeom>
          <a:noFill/>
          <a:effectLst>
            <a:glow rad="127000">
              <a:schemeClr val="accent1">
                <a:alpha val="94000"/>
              </a:schemeClr>
            </a:glow>
            <a:reflection stA="92000" endPos="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9672;p46">
            <a:extLst>
              <a:ext uri="{FF2B5EF4-FFF2-40B4-BE49-F238E27FC236}">
                <a16:creationId xmlns:a16="http://schemas.microsoft.com/office/drawing/2014/main" id="{B6E603E5-5231-237A-404B-0EAB091019C4}"/>
              </a:ext>
            </a:extLst>
          </p:cNvPr>
          <p:cNvSpPr txBox="1"/>
          <p:nvPr/>
        </p:nvSpPr>
        <p:spPr>
          <a:xfrm>
            <a:off x="1197719" y="2701511"/>
            <a:ext cx="9105120" cy="3300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lang="ru-RU" sz="3200" kern="0" dirty="0">
              <a:solidFill>
                <a:srgbClr val="D4DC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19672;p46">
            <a:extLst>
              <a:ext uri="{FF2B5EF4-FFF2-40B4-BE49-F238E27FC236}">
                <a16:creationId xmlns:a16="http://schemas.microsoft.com/office/drawing/2014/main" id="{E614499A-B09D-D4D4-A142-520C73BCD362}"/>
              </a:ext>
            </a:extLst>
          </p:cNvPr>
          <p:cNvSpPr txBox="1"/>
          <p:nvPr/>
        </p:nvSpPr>
        <p:spPr>
          <a:xfrm>
            <a:off x="193351" y="1391425"/>
            <a:ext cx="7475472" cy="526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ru-RU" sz="16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«Аполлон-11» - пилотируемый космический корабль серии «Аполлон», в ходе полета которого в период с 16 по 24 июля 1969 года люди впервые в истории совершили посадку на поверхность другого небесного тела – Луны.</a:t>
            </a:r>
          </a:p>
          <a:p>
            <a:pPr algn="ctr" defTabSz="1219170">
              <a:buClr>
                <a:srgbClr val="000000"/>
              </a:buClr>
            </a:pPr>
            <a:r>
              <a:rPr lang="ru-RU" sz="16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План полета «Аполлона-11» предусматривал первую посадку человека на Луну и возвращение на Землю. Корабль должен был выйти на орбиту Луны с небольшим наклоном к лунному экватору и находиться на траектории свободного возвращения, что позволяло бы безопасное возвращение на Землю даже при отказе основных двигателей.</a:t>
            </a:r>
          </a:p>
          <a:p>
            <a:pPr algn="ctr" defTabSz="1219170">
              <a:buClr>
                <a:srgbClr val="000000"/>
              </a:buClr>
            </a:pPr>
            <a:r>
              <a:rPr lang="ru-RU" sz="16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Длительность полета – 8 суток 3 часа 18 минут 18 секунд.</a:t>
            </a:r>
          </a:p>
          <a:p>
            <a:pPr algn="ctr" defTabSz="1219170">
              <a:buClr>
                <a:srgbClr val="000000"/>
              </a:buClr>
            </a:pPr>
            <a:r>
              <a:rPr lang="ru-RU" sz="16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Членов экипажа 3 – Нил Армстронг, Майкл Коллинз, </a:t>
            </a:r>
            <a:r>
              <a:rPr lang="ru-RU" sz="1600" kern="0" dirty="0" err="1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Базз</a:t>
            </a:r>
            <a:r>
              <a:rPr lang="ru-RU" sz="16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kern="0" dirty="0" err="1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Олдрин</a:t>
            </a:r>
            <a:r>
              <a:rPr lang="ru-RU" sz="16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algn="ctr" defTabSz="1219170">
              <a:buClr>
                <a:srgbClr val="000000"/>
              </a:buClr>
            </a:pPr>
            <a:r>
              <a:rPr lang="ru-RU" sz="16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Задача полета заключалась в посадке на Луну в юго-западном районе Моря Спокойствия и сборе образцов лунного грунта для дальнейшего исследования.</a:t>
            </a:r>
          </a:p>
          <a:p>
            <a:pPr algn="ctr" defTabSz="1219170">
              <a:buClr>
                <a:srgbClr val="000000"/>
              </a:buClr>
            </a:pPr>
            <a:r>
              <a:rPr lang="ru-RU" sz="16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Корабль включал в себя командный модуль (CSM-107) массой 28 806 кг и лунный модуль (образец LM-5) массой 15095 кг. Для запуска использовалась ракета-носитель «Сатурн-5» (образец SA-506). </a:t>
            </a:r>
          </a:p>
          <a:p>
            <a:pPr algn="ctr" defTabSz="1219170">
              <a:buClr>
                <a:srgbClr val="000000"/>
              </a:buClr>
            </a:pPr>
            <a:r>
              <a:rPr lang="ru-RU" sz="16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Позывные миссии — «</a:t>
            </a:r>
            <a:r>
              <a:rPr lang="ru-RU" sz="1600" kern="0" dirty="0" err="1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Columbia</a:t>
            </a:r>
            <a:r>
              <a:rPr lang="ru-RU" sz="16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» для командного модуля и «</a:t>
            </a:r>
            <a:r>
              <a:rPr lang="ru-RU" sz="1600" kern="0" dirty="0" err="1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Eagle</a:t>
            </a:r>
            <a:r>
              <a:rPr lang="ru-RU" sz="1600" kern="0" dirty="0">
                <a:solidFill>
                  <a:srgbClr val="D4DCFF"/>
                </a:solidFill>
                <a:latin typeface="Roboto"/>
                <a:ea typeface="Roboto"/>
                <a:cs typeface="Roboto"/>
                <a:sym typeface="Roboto"/>
              </a:rPr>
              <a:t>» для лунного модуля.</a:t>
            </a:r>
          </a:p>
        </p:txBody>
      </p:sp>
    </p:spTree>
    <p:extLst>
      <p:ext uri="{BB962C8B-B14F-4D97-AF65-F5344CB8AC3E}">
        <p14:creationId xmlns:p14="http://schemas.microsoft.com/office/powerpoint/2010/main" val="359382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000130B-2115-4B84-8C78-EFA406A3F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4480" y="1588769"/>
            <a:ext cx="9367520" cy="5269231"/>
          </a:xfrm>
          <a:prstGeom prst="rect">
            <a:avLst/>
          </a:prstGeom>
        </p:spPr>
      </p:pic>
      <p:sp>
        <p:nvSpPr>
          <p:cNvPr id="2" name="Текст 1">
            <a:extLst>
              <a:ext uri="{FF2B5EF4-FFF2-40B4-BE49-F238E27FC236}">
                <a16:creationId xmlns:a16="http://schemas.microsoft.com/office/drawing/2014/main" id="{948FFFD2-1CF2-4F38-8C70-470C4E57A8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79837" y="1757680"/>
            <a:ext cx="6008633" cy="3186800"/>
          </a:xfrm>
        </p:spPr>
        <p:txBody>
          <a:bodyPr/>
          <a:lstStyle/>
          <a:p>
            <a:r>
              <a:rPr lang="ru-RU" dirty="0"/>
              <a:t>Командир — Нейл Армстронг.</a:t>
            </a:r>
          </a:p>
          <a:p>
            <a:r>
              <a:rPr lang="ru-RU" dirty="0"/>
              <a:t>Пилот лунного модуля — Эдвин </a:t>
            </a:r>
            <a:r>
              <a:rPr lang="ru-RU" dirty="0" err="1"/>
              <a:t>Олдрин</a:t>
            </a:r>
            <a:r>
              <a:rPr lang="ru-RU" dirty="0"/>
              <a:t>.</a:t>
            </a:r>
          </a:p>
          <a:p>
            <a:r>
              <a:rPr lang="ru-RU" dirty="0"/>
              <a:t>Пилот командного модуля — Майкл Коллинз</a:t>
            </a:r>
          </a:p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EE9BD5C-DBBE-42C7-ADE6-CF46AF437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Экипаж 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69CD52F0-D103-4DC8-8BCB-D3274F99F74F}"/>
              </a:ext>
            </a:extLst>
          </p:cNvPr>
          <p:cNvSpPr/>
          <p:nvPr/>
        </p:nvSpPr>
        <p:spPr>
          <a:xfrm>
            <a:off x="2824480" y="1588769"/>
            <a:ext cx="9367520" cy="5269231"/>
          </a:xfrm>
          <a:prstGeom prst="rect">
            <a:avLst/>
          </a:prstGeom>
          <a:solidFill>
            <a:schemeClr val="accent1">
              <a:lumMod val="90000"/>
              <a:lumOff val="10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793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8AD94AE-9A80-4E53-B881-29C92B598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-6858000"/>
            <a:ext cx="12188389" cy="6858000"/>
          </a:xfrm>
          <a:prstGeom prst="rect">
            <a:avLst/>
          </a:prstGeom>
          <a:effectLst>
            <a:glow rad="127000">
              <a:schemeClr val="accent1"/>
            </a:glow>
            <a:reflection stA="41000" dist="50800" dir="5400000" sy="-100000" algn="bl" rotWithShape="0"/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3D9C39-BD11-4FAE-91E3-313561FB0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617" y="581025"/>
            <a:ext cx="10290000" cy="457199"/>
          </a:xfrm>
        </p:spPr>
        <p:txBody>
          <a:bodyPr/>
          <a:lstStyle/>
          <a:p>
            <a:r>
              <a:rPr lang="ru-RU" dirty="0"/>
              <a:t>Основные цели реальной миссии (Аполлон-11):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2DFED7-1B2D-4CBE-983A-8672F25D0B07}"/>
              </a:ext>
            </a:extLst>
          </p:cNvPr>
          <p:cNvSpPr txBox="1"/>
          <p:nvPr/>
        </p:nvSpPr>
        <p:spPr>
          <a:xfrm>
            <a:off x="0" y="1038224"/>
            <a:ext cx="33324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3"/>
                </a:solidFill>
              </a:rPr>
              <a:t>1. Исследование спутника Земли.</a:t>
            </a:r>
          </a:p>
          <a:p>
            <a:endParaRPr lang="ru-RU" dirty="0">
              <a:solidFill>
                <a:schemeClr val="accent3"/>
              </a:solidFill>
            </a:endParaRPr>
          </a:p>
          <a:p>
            <a:r>
              <a:rPr lang="ru-RU" dirty="0">
                <a:solidFill>
                  <a:schemeClr val="accent3"/>
                </a:solidFill>
              </a:rPr>
              <a:t>2. Полет на Луну и возвращение на Землю.</a:t>
            </a:r>
          </a:p>
          <a:p>
            <a:endParaRPr lang="ru-RU" dirty="0">
              <a:solidFill>
                <a:schemeClr val="accent3"/>
              </a:solidFill>
            </a:endParaRPr>
          </a:p>
          <a:p>
            <a:r>
              <a:rPr lang="ru-RU" dirty="0">
                <a:solidFill>
                  <a:schemeClr val="accent3"/>
                </a:solidFill>
              </a:rPr>
              <a:t>3. Проведение научной экспедиции.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0761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D123B9-6C64-4970-BAAD-A03A3466D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0267" y="580390"/>
            <a:ext cx="4706883" cy="763600"/>
          </a:xfrm>
        </p:spPr>
        <p:txBody>
          <a:bodyPr/>
          <a:lstStyle/>
          <a:p>
            <a:r>
              <a:rPr lang="ru-RU" dirty="0"/>
              <a:t>Траектория полёта корабля «Аполлон-11»</a:t>
            </a:r>
          </a:p>
        </p:txBody>
      </p:sp>
      <p:pic>
        <p:nvPicPr>
          <p:cNvPr id="3" name="image3.jpg" descr="Изображение выглядит как текст, снимок экрана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BFF3A07F-68C4-4771-BF99-26F6D5E4AB1D}"/>
              </a:ext>
            </a:extLst>
          </p:cNvPr>
          <p:cNvPicPr/>
          <p:nvPr/>
        </p:nvPicPr>
        <p:blipFill>
          <a:blip r:embed="rId2"/>
          <a:srcRect l="2" r="-4" b="5664"/>
          <a:stretch>
            <a:fillRect/>
          </a:stretch>
        </p:blipFill>
        <p:spPr>
          <a:xfrm>
            <a:off x="558800" y="580390"/>
            <a:ext cx="4464050" cy="569722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425175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062BEC-8F92-48AE-A583-5E66E806D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0838" y="198223"/>
            <a:ext cx="10290000" cy="763600"/>
          </a:xfrm>
        </p:spPr>
        <p:txBody>
          <a:bodyPr/>
          <a:lstStyle/>
          <a:p>
            <a:r>
              <a:rPr lang="ru-RU" dirty="0"/>
              <a:t>Устройство реального летательного аппарата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0597950-A769-44C3-A4F4-4D6994059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728" y="78658"/>
            <a:ext cx="2679271" cy="67442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D7337990-36BF-46CF-A899-A7727CBD01D2}"/>
              </a:ext>
            </a:extLst>
          </p:cNvPr>
          <p:cNvSpPr/>
          <p:nvPr/>
        </p:nvSpPr>
        <p:spPr>
          <a:xfrm>
            <a:off x="3559277" y="1213885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ru-RU" dirty="0"/>
            </a:br>
            <a:r>
              <a:rPr lang="ru-RU" dirty="0">
                <a:solidFill>
                  <a:srgbClr val="FFFFFF"/>
                </a:solidFill>
                <a:latin typeface="Arial" panose="020B0604020202020204" pitchFamily="34" charset="0"/>
              </a:rPr>
              <a:t>Корабль "Аполлон-11" состоял из трех основных модулей:</a:t>
            </a:r>
            <a:endParaRPr lang="ru-RU" dirty="0"/>
          </a:p>
          <a:p>
            <a:br>
              <a:rPr lang="ru-RU" dirty="0"/>
            </a:br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0B9D00C-3A82-4F90-95E1-57B3AB3221CE}"/>
              </a:ext>
            </a:extLst>
          </p:cNvPr>
          <p:cNvSpPr/>
          <p:nvPr/>
        </p:nvSpPr>
        <p:spPr>
          <a:xfrm>
            <a:off x="3559277" y="2380423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solidFill>
                  <a:srgbClr val="FFFFFF"/>
                </a:solidFill>
                <a:latin typeface="Arial" panose="020B0604020202020204" pitchFamily="34" charset="0"/>
              </a:rPr>
              <a:t>1. . Командный модуль (</a:t>
            </a: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</a:rPr>
              <a:t>CM-107) "Columbia: </a:t>
            </a:r>
            <a:r>
              <a:rPr lang="ru-RU" dirty="0">
                <a:solidFill>
                  <a:srgbClr val="FFFFFF"/>
                </a:solidFill>
                <a:latin typeface="Arial" panose="020B0604020202020204" pitchFamily="34" charset="0"/>
              </a:rPr>
              <a:t>этот модуль был оборудован системами жизнеобеспечения и управления полетом для трех членов экипажа. </a:t>
            </a:r>
            <a:endParaRPr lang="ru-RU" dirty="0"/>
          </a:p>
          <a:p>
            <a:br>
              <a:rPr lang="ru-RU" dirty="0"/>
            </a:br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6E51A46-7F5D-4626-AF01-4193C822A186}"/>
              </a:ext>
            </a:extLst>
          </p:cNvPr>
          <p:cNvSpPr/>
          <p:nvPr/>
        </p:nvSpPr>
        <p:spPr>
          <a:xfrm>
            <a:off x="3559277" y="3504438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solidFill>
                  <a:srgbClr val="FFFFFF"/>
                </a:solidFill>
                <a:latin typeface="Arial" panose="020B0604020202020204" pitchFamily="34" charset="0"/>
              </a:rPr>
              <a:t>2. Сервисный модуль (SM): Этот модуль содержал двигатели, системы жизнеобеспечения, электроэнергетические установки, системы теплообмена и другие.</a:t>
            </a:r>
            <a:endParaRPr lang="ru-RU" dirty="0"/>
          </a:p>
          <a:p>
            <a:br>
              <a:rPr lang="ru-RU" dirty="0"/>
            </a:b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1A0F238-B10E-4B9B-A95A-4C0F94398D9F}"/>
              </a:ext>
            </a:extLst>
          </p:cNvPr>
          <p:cNvSpPr/>
          <p:nvPr/>
        </p:nvSpPr>
        <p:spPr>
          <a:xfrm>
            <a:off x="3559277" y="4905451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>
                <a:solidFill>
                  <a:srgbClr val="FFFFFF"/>
                </a:solidFill>
                <a:latin typeface="Arial" panose="020B0604020202020204" pitchFamily="34" charset="0"/>
              </a:rPr>
              <a:t>3. Лунный модуль (</a:t>
            </a: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</a:rPr>
              <a:t>LM-5) "Eagle": </a:t>
            </a:r>
            <a:r>
              <a:rPr lang="ru-RU" dirty="0">
                <a:solidFill>
                  <a:srgbClr val="FFFFFF"/>
                </a:solidFill>
                <a:latin typeface="Arial" panose="020B0604020202020204" pitchFamily="34" charset="0"/>
              </a:rPr>
              <a:t>Лунный модуль использовался для посадки на поверхность Луны. Он состоял из двух частей - спускаемого и возвратного модуля.</a:t>
            </a:r>
            <a:endParaRPr lang="ru-RU" dirty="0"/>
          </a:p>
          <a:p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3853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135BC48-6770-460E-A24A-037EEFF780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55" r="6732"/>
          <a:stretch/>
        </p:blipFill>
        <p:spPr bwMode="auto">
          <a:xfrm>
            <a:off x="1" y="69516"/>
            <a:ext cx="3185652" cy="67189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20E3CD86-8E1F-470A-AEEF-CDF39E8002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872322"/>
              </p:ext>
            </p:extLst>
          </p:nvPr>
        </p:nvGraphicFramePr>
        <p:xfrm>
          <a:off x="4788310" y="1944533"/>
          <a:ext cx="5668010" cy="45516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83360">
                  <a:extLst>
                    <a:ext uri="{9D8B030D-6E8A-4147-A177-3AD203B41FA5}">
                      <a16:colId xmlns:a16="http://schemas.microsoft.com/office/drawing/2014/main" val="221585844"/>
                    </a:ext>
                  </a:extLst>
                </a:gridCol>
                <a:gridCol w="1483360">
                  <a:extLst>
                    <a:ext uri="{9D8B030D-6E8A-4147-A177-3AD203B41FA5}">
                      <a16:colId xmlns:a16="http://schemas.microsoft.com/office/drawing/2014/main" val="4115202138"/>
                    </a:ext>
                  </a:extLst>
                </a:gridCol>
                <a:gridCol w="1483360">
                  <a:extLst>
                    <a:ext uri="{9D8B030D-6E8A-4147-A177-3AD203B41FA5}">
                      <a16:colId xmlns:a16="http://schemas.microsoft.com/office/drawing/2014/main" val="656540951"/>
                    </a:ext>
                  </a:extLst>
                </a:gridCol>
                <a:gridCol w="1217930">
                  <a:extLst>
                    <a:ext uri="{9D8B030D-6E8A-4147-A177-3AD203B41FA5}">
                      <a16:colId xmlns:a16="http://schemas.microsoft.com/office/drawing/2014/main" val="861483943"/>
                    </a:ext>
                  </a:extLst>
                </a:gridCol>
              </a:tblGrid>
              <a:tr h="54165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 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050" dirty="0">
                          <a:effectLst/>
                        </a:rPr>
                        <a:t> </a:t>
                      </a:r>
                      <a:r>
                        <a:rPr lang="en-US" sz="1100" dirty="0">
                          <a:effectLst/>
                        </a:rPr>
                        <a:t>I </a:t>
                      </a:r>
                      <a:r>
                        <a:rPr lang="ru-RU" sz="1050" dirty="0">
                          <a:effectLst/>
                        </a:rPr>
                        <a:t>С</a:t>
                      </a:r>
                      <a:r>
                        <a:rPr lang="ru-RU" sz="1100" dirty="0">
                          <a:effectLst/>
                        </a:rPr>
                        <a:t>тупень (</a:t>
                      </a:r>
                      <a:r>
                        <a:rPr lang="en-US" sz="1100" dirty="0">
                          <a:effectLst/>
                        </a:rPr>
                        <a:t>S-IC)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II </a:t>
                      </a:r>
                      <a:r>
                        <a:rPr lang="ru-RU" sz="1100">
                          <a:effectLst/>
                        </a:rPr>
                        <a:t>Ступень</a:t>
                      </a:r>
                      <a:r>
                        <a:rPr lang="en-US" sz="1100">
                          <a:effectLst/>
                        </a:rPr>
                        <a:t> (S-II)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III </a:t>
                      </a:r>
                      <a:r>
                        <a:rPr lang="ru-RU" sz="1100">
                          <a:effectLst/>
                        </a:rPr>
                        <a:t>Ступень</a:t>
                      </a:r>
                      <a:r>
                        <a:rPr lang="en-US" sz="1100">
                          <a:effectLst/>
                        </a:rPr>
                        <a:t> (S-IVB)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8577644"/>
                  </a:ext>
                </a:extLst>
              </a:tr>
              <a:tr h="53149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Стартовая масса (Т)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2280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485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r>
                        <a:rPr lang="ru-RU" sz="1100">
                          <a:effectLst/>
                        </a:rPr>
                        <a:t>2</a:t>
                      </a:r>
                      <a:r>
                        <a:rPr lang="en-US" sz="1100">
                          <a:effectLst/>
                        </a:rPr>
                        <a:t>2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86516821"/>
                  </a:ext>
                </a:extLst>
              </a:tr>
              <a:tr h="5302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Тяга</a:t>
                      </a:r>
                      <a:r>
                        <a:rPr lang="en-US" sz="1100">
                          <a:effectLst/>
                        </a:rPr>
                        <a:t> (</a:t>
                      </a:r>
                      <a:r>
                        <a:rPr lang="ru-RU" sz="1100">
                          <a:effectLst/>
                        </a:rPr>
                        <a:t>кН</a:t>
                      </a:r>
                      <a:r>
                        <a:rPr lang="en-US" sz="1100">
                          <a:effectLst/>
                        </a:rPr>
                        <a:t>)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</a:rPr>
                        <a:t>34 343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</a:rPr>
                        <a:t>5096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1019,2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59197974"/>
                  </a:ext>
                </a:extLst>
              </a:tr>
              <a:tr h="53721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Двигатели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5 * F-1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 * J-2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J-2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50030905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Время работы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r>
                        <a:rPr lang="ru-RU" sz="1100">
                          <a:effectLst/>
                        </a:rPr>
                        <a:t>60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r>
                        <a:rPr lang="ru-RU" sz="1100">
                          <a:effectLst/>
                        </a:rPr>
                        <a:t>70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160 + 370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(2 этапа работы)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79915026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Масса топлива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2 149 000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444 000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107 000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6294551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Горючее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Растворимый керосин (</a:t>
                      </a:r>
                      <a:r>
                        <a:rPr lang="en-US" sz="1100">
                          <a:effectLst/>
                        </a:rPr>
                        <a:t>RP</a:t>
                      </a:r>
                      <a:r>
                        <a:rPr lang="ru-RU" sz="1100">
                          <a:effectLst/>
                        </a:rPr>
                        <a:t>-1)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Жидкий водород (</a:t>
                      </a:r>
                      <a:r>
                        <a:rPr lang="en-US" sz="1100">
                          <a:effectLst/>
                        </a:rPr>
                        <a:t>LH</a:t>
                      </a:r>
                      <a:r>
                        <a:rPr lang="ru-RU" sz="1100">
                          <a:effectLst/>
                        </a:rPr>
                        <a:t>2)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Жидкий водород (</a:t>
                      </a:r>
                      <a:r>
                        <a:rPr lang="en-US" sz="1100">
                          <a:effectLst/>
                        </a:rPr>
                        <a:t>LH</a:t>
                      </a:r>
                      <a:r>
                        <a:rPr lang="ru-RU" sz="1100">
                          <a:effectLst/>
                        </a:rPr>
                        <a:t>2)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8226124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Окислитель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</a:rPr>
                        <a:t>Жидкий кислород (</a:t>
                      </a:r>
                      <a:r>
                        <a:rPr lang="en-US" sz="1100" dirty="0">
                          <a:effectLst/>
                        </a:rPr>
                        <a:t>LOX</a:t>
                      </a:r>
                      <a:r>
                        <a:rPr lang="ru-RU" sz="1100" dirty="0">
                          <a:effectLst/>
                        </a:rPr>
                        <a:t>)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Жидкий кислород (</a:t>
                      </a:r>
                      <a:r>
                        <a:rPr lang="en-US" sz="1100">
                          <a:effectLst/>
                        </a:rPr>
                        <a:t>LOX</a:t>
                      </a:r>
                      <a:r>
                        <a:rPr lang="ru-RU" sz="1100">
                          <a:effectLst/>
                        </a:rPr>
                        <a:t>)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</a:rPr>
                        <a:t>Жидкий кислород (</a:t>
                      </a:r>
                      <a:r>
                        <a:rPr lang="en-US" sz="1100" dirty="0">
                          <a:effectLst/>
                        </a:rPr>
                        <a:t>LOX</a:t>
                      </a:r>
                      <a:r>
                        <a:rPr lang="ru-RU" sz="1100" dirty="0">
                          <a:effectLst/>
                        </a:rPr>
                        <a:t>)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57221929"/>
                  </a:ext>
                </a:extLst>
              </a:tr>
            </a:tbl>
          </a:graphicData>
        </a:graphic>
      </p:graphicFrame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236B3F1-8C30-4970-9F3A-FA6ED4EC044E}"/>
              </a:ext>
            </a:extLst>
          </p:cNvPr>
          <p:cNvSpPr/>
          <p:nvPr/>
        </p:nvSpPr>
        <p:spPr>
          <a:xfrm>
            <a:off x="4574315" y="227409"/>
            <a:ext cx="6096000" cy="110799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3000" dirty="0">
                <a:solidFill>
                  <a:schemeClr val="accent3">
                    <a:lumMod val="90000"/>
                  </a:schemeClr>
                </a:solidFill>
                <a:latin typeface="Big Shoulders Text"/>
              </a:rPr>
              <a:t> </a:t>
            </a:r>
            <a:r>
              <a:rPr lang="ru-RU" sz="3000" dirty="0">
                <a:solidFill>
                  <a:schemeClr val="accent1">
                    <a:lumMod val="50000"/>
                    <a:lumOff val="50000"/>
                  </a:schemeClr>
                </a:solidFill>
                <a:latin typeface="Big Shoulders Text"/>
              </a:rPr>
              <a:t>Характеристика ступеней ракеты</a:t>
            </a:r>
          </a:p>
          <a:p>
            <a:br>
              <a:rPr lang="ru-RU" dirty="0">
                <a:solidFill>
                  <a:schemeClr val="accent1">
                    <a:lumMod val="50000"/>
                    <a:lumOff val="50000"/>
                  </a:schemeClr>
                </a:solidFill>
              </a:rPr>
            </a:br>
            <a:endParaRPr lang="ru-RU" dirty="0">
              <a:solidFill>
                <a:schemeClr val="accent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C511DB-B50C-415A-B939-4E019E4E10F7}"/>
              </a:ext>
            </a:extLst>
          </p:cNvPr>
          <p:cNvSpPr txBox="1"/>
          <p:nvPr/>
        </p:nvSpPr>
        <p:spPr>
          <a:xfrm>
            <a:off x="4670323" y="726277"/>
            <a:ext cx="61452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3"/>
                </a:solidFill>
              </a:rPr>
              <a:t>Количество ступеней    3</a:t>
            </a:r>
          </a:p>
          <a:p>
            <a:r>
              <a:rPr lang="ru-RU" dirty="0">
                <a:solidFill>
                  <a:schemeClr val="accent3"/>
                </a:solidFill>
              </a:rPr>
              <a:t>Длина (с ГЧ)	          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ru-RU" dirty="0">
                <a:solidFill>
                  <a:schemeClr val="accent3"/>
                </a:solidFill>
              </a:rPr>
              <a:t>110,6 м (363 </a:t>
            </a:r>
            <a:r>
              <a:rPr lang="ru-RU" dirty="0" err="1">
                <a:solidFill>
                  <a:schemeClr val="accent3"/>
                </a:solidFill>
              </a:rPr>
              <a:t>фт</a:t>
            </a:r>
            <a:r>
              <a:rPr lang="ru-RU" dirty="0">
                <a:solidFill>
                  <a:schemeClr val="accent3"/>
                </a:solidFill>
              </a:rPr>
              <a:t>)</a:t>
            </a:r>
          </a:p>
          <a:p>
            <a:r>
              <a:rPr lang="ru-RU" dirty="0">
                <a:solidFill>
                  <a:schemeClr val="accent3"/>
                </a:solidFill>
              </a:rPr>
              <a:t>Диаметр	           10,1 м</a:t>
            </a:r>
          </a:p>
          <a:p>
            <a:r>
              <a:rPr lang="ru-RU" dirty="0">
                <a:solidFill>
                  <a:schemeClr val="accent3"/>
                </a:solidFill>
              </a:rPr>
              <a:t>Стартовая масса	           2965 т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3282454"/>
      </p:ext>
    </p:extLst>
  </p:cSld>
  <p:clrMapOvr>
    <a:masterClrMapping/>
  </p:clrMapOvr>
</p:sld>
</file>

<file path=ppt/theme/theme1.xml><?xml version="1.0" encoding="utf-8"?>
<a:theme xmlns:a="http://schemas.openxmlformats.org/drawingml/2006/main" name="Outer Space and Galaxi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41A2A"/>
      </a:accent1>
      <a:accent2>
        <a:srgbClr val="708EC0"/>
      </a:accent2>
      <a:accent3>
        <a:srgbClr val="D4DCFF"/>
      </a:accent3>
      <a:accent4>
        <a:srgbClr val="E7A662"/>
      </a:accent4>
      <a:accent5>
        <a:srgbClr val="FFD69C"/>
      </a:accent5>
      <a:accent6>
        <a:srgbClr val="F1C98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3040</TotalTime>
  <Words>813</Words>
  <Application>Microsoft Office PowerPoint</Application>
  <PresentationFormat>Широкоэкранный</PresentationFormat>
  <Paragraphs>121</Paragraphs>
  <Slides>11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22" baseType="lpstr">
      <vt:lpstr>Aptos Narrow</vt:lpstr>
      <vt:lpstr>Arial</vt:lpstr>
      <vt:lpstr>Arial Black</vt:lpstr>
      <vt:lpstr>Big Shoulders Text</vt:lpstr>
      <vt:lpstr>Calibri</vt:lpstr>
      <vt:lpstr>Cambria Math</vt:lpstr>
      <vt:lpstr>Roboto</vt:lpstr>
      <vt:lpstr>Roboto Condensed Light</vt:lpstr>
      <vt:lpstr>Roboto Light</vt:lpstr>
      <vt:lpstr>Times New Roman</vt:lpstr>
      <vt:lpstr>Outer Space and Galaxies by Slidesgo</vt:lpstr>
      <vt:lpstr>Миссия Аполлон-11</vt:lpstr>
      <vt:lpstr>Роли в команде</vt:lpstr>
      <vt:lpstr>Цель и задачи</vt:lpstr>
      <vt:lpstr>Описание миссии</vt:lpstr>
      <vt:lpstr>Экипаж </vt:lpstr>
      <vt:lpstr>Основные цели реальной миссии (Аполлон-11):</vt:lpstr>
      <vt:lpstr>Траектория полёта корабля «Аполлон-11»</vt:lpstr>
      <vt:lpstr>Устройство реального летательного аппарата</vt:lpstr>
      <vt:lpstr>Презентация PowerPoint</vt:lpstr>
      <vt:lpstr>Физическая и математическая модели</vt:lpstr>
      <vt:lpstr>Физическая и математическая модели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Миссия Аполлон-11</dc:title>
  <dc:creator>Ксения Тарковская</dc:creator>
  <cp:lastModifiedBy>Tanya Fokina</cp:lastModifiedBy>
  <cp:revision>7</cp:revision>
  <dcterms:created xsi:type="dcterms:W3CDTF">2024-11-10T12:34:04Z</dcterms:created>
  <dcterms:modified xsi:type="dcterms:W3CDTF">2024-11-27T13:12:27Z</dcterms:modified>
</cp:coreProperties>
</file>

<file path=docProps/thumbnail.jpeg>
</file>